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fd11dad94445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55803f2c264da9"/>
  </p:sldMasterIdLst>
  <p:sldIdLst>
    <p:sldId xmlns:r="http://schemas.openxmlformats.org/officeDocument/2006/relationships" id="256" r:id="R56524c96304d465a"/>
    <p:sldId xmlns:r="http://schemas.openxmlformats.org/officeDocument/2006/relationships" id="257" r:id="Ra5ed639c0cea4d23"/>
    <p:sldId xmlns:r="http://schemas.openxmlformats.org/officeDocument/2006/relationships" id="258" r:id="Rfe4ffd6a61504992"/>
    <p:sldId xmlns:r="http://schemas.openxmlformats.org/officeDocument/2006/relationships" id="259" r:id="Rdcb2902bfb204d4c"/>
    <p:sldId xmlns:r="http://schemas.openxmlformats.org/officeDocument/2006/relationships" id="260" r:id="R5a723e789b8f48f5"/>
    <p:sldId xmlns:r="http://schemas.openxmlformats.org/officeDocument/2006/relationships" id="261" r:id="Reaa792a07d454c2a"/>
    <p:sldId xmlns:r="http://schemas.openxmlformats.org/officeDocument/2006/relationships" id="262" r:id="R2b5856f3114245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55803f2c264da9" /><Relationship Type="http://schemas.openxmlformats.org/officeDocument/2006/relationships/slide" Target="/ppt/slides/slide1.xml" Id="R56524c96304d465a" /><Relationship Type="http://schemas.openxmlformats.org/officeDocument/2006/relationships/slide" Target="/ppt/slides/slide2.xml" Id="Ra5ed639c0cea4d23" /><Relationship Type="http://schemas.openxmlformats.org/officeDocument/2006/relationships/slide" Target="/ppt/slides/slide3.xml" Id="Rfe4ffd6a61504992" /><Relationship Type="http://schemas.openxmlformats.org/officeDocument/2006/relationships/slide" Target="/ppt/slides/slide4.xml" Id="Rdcb2902bfb204d4c" /><Relationship Type="http://schemas.openxmlformats.org/officeDocument/2006/relationships/slide" Target="/ppt/slides/slide5.xml" Id="R5a723e789b8f48f5" /><Relationship Type="http://schemas.openxmlformats.org/officeDocument/2006/relationships/slide" Target="/ppt/slides/slide6.xml" Id="Reaa792a07d454c2a" /><Relationship Type="http://schemas.openxmlformats.org/officeDocument/2006/relationships/slide" Target="/ppt/slides/slide7.xml" Id="R2b5856f3114245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303cadbde046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5fd7e9a3746a0" /><Relationship Type="http://schemas.openxmlformats.org/officeDocument/2006/relationships/theme" Target="/ppt/slideMasters/theme/theme1.xml" Id="R0fd8bb18738443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a5fd7e9a3746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272fb047b41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500a0cde049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51e1ea29547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79a0d0dae43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9c695998142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f53277eb649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c1787bfbd47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NIKRI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10 681 955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100 978 142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101 121 788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BJØRN KAHRS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JUNI KAHRS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NILS KRISTIAN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GEKRI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MAKRI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Lynghaugen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928 290 840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