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ba229d9da4d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21fbe473db4cf4"/>
  </p:sldMasterIdLst>
  <p:sldIdLst>
    <p:sldId xmlns:r="http://schemas.openxmlformats.org/officeDocument/2006/relationships" id="256" r:id="Rcd6cb968677547e3"/>
    <p:sldId xmlns:r="http://schemas.openxmlformats.org/officeDocument/2006/relationships" id="257" r:id="Rabd9147ce6374c88"/>
    <p:sldId xmlns:r="http://schemas.openxmlformats.org/officeDocument/2006/relationships" id="258" r:id="R32820bfa5d794c3c"/>
    <p:sldId xmlns:r="http://schemas.openxmlformats.org/officeDocument/2006/relationships" id="259" r:id="Rf29e3df61ffa4091"/>
    <p:sldId xmlns:r="http://schemas.openxmlformats.org/officeDocument/2006/relationships" id="260" r:id="R46287c32a88a4441"/>
    <p:sldId xmlns:r="http://schemas.openxmlformats.org/officeDocument/2006/relationships" id="261" r:id="Re9273006fa074aa7"/>
    <p:sldId xmlns:r="http://schemas.openxmlformats.org/officeDocument/2006/relationships" id="262" r:id="R46d4b83548894e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21fbe473db4cf4" /><Relationship Type="http://schemas.openxmlformats.org/officeDocument/2006/relationships/slide" Target="/ppt/slides/slide1.xml" Id="Rcd6cb968677547e3" /><Relationship Type="http://schemas.openxmlformats.org/officeDocument/2006/relationships/slide" Target="/ppt/slides/slide2.xml" Id="Rabd9147ce6374c88" /><Relationship Type="http://schemas.openxmlformats.org/officeDocument/2006/relationships/slide" Target="/ppt/slides/slide3.xml" Id="R32820bfa5d794c3c" /><Relationship Type="http://schemas.openxmlformats.org/officeDocument/2006/relationships/slide" Target="/ppt/slides/slide4.xml" Id="Rf29e3df61ffa4091" /><Relationship Type="http://schemas.openxmlformats.org/officeDocument/2006/relationships/slide" Target="/ppt/slides/slide5.xml" Id="R46287c32a88a4441" /><Relationship Type="http://schemas.openxmlformats.org/officeDocument/2006/relationships/slide" Target="/ppt/slides/slide6.xml" Id="Re9273006fa074aa7" /><Relationship Type="http://schemas.openxmlformats.org/officeDocument/2006/relationships/slide" Target="/ppt/slides/slide7.xml" Id="R46d4b83548894e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9ad66291d4b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f14aa52f24364" /><Relationship Type="http://schemas.openxmlformats.org/officeDocument/2006/relationships/theme" Target="/ppt/slideMasters/theme/theme1.xml" Id="Rab32804e6ef3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6f14aa52f243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fbb5246e8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1e4c1d016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6a18bcdd74d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639163b846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04450e91c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19b90f0ba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7a1e2277f4e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