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702338eb4b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0a40994882434b"/>
  </p:sldMasterIdLst>
  <p:sldIdLst>
    <p:sldId xmlns:r="http://schemas.openxmlformats.org/officeDocument/2006/relationships" id="256" r:id="R03be7a5506d444c1"/>
    <p:sldId xmlns:r="http://schemas.openxmlformats.org/officeDocument/2006/relationships" id="257" r:id="Ra290989d92414d1d"/>
    <p:sldId xmlns:r="http://schemas.openxmlformats.org/officeDocument/2006/relationships" id="258" r:id="Rebb09a2799ae4d26"/>
    <p:sldId xmlns:r="http://schemas.openxmlformats.org/officeDocument/2006/relationships" id="259" r:id="R90260ef4606345a3"/>
    <p:sldId xmlns:r="http://schemas.openxmlformats.org/officeDocument/2006/relationships" id="260" r:id="R504e5d74a19b4957"/>
    <p:sldId xmlns:r="http://schemas.openxmlformats.org/officeDocument/2006/relationships" id="261" r:id="R6a12b3e4163d40b3"/>
    <p:sldId xmlns:r="http://schemas.openxmlformats.org/officeDocument/2006/relationships" id="262" r:id="Rce334a2a446f41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a40994882434b" /><Relationship Type="http://schemas.openxmlformats.org/officeDocument/2006/relationships/slide" Target="/ppt/slides/slide1.xml" Id="R03be7a5506d444c1" /><Relationship Type="http://schemas.openxmlformats.org/officeDocument/2006/relationships/slide" Target="/ppt/slides/slide2.xml" Id="Ra290989d92414d1d" /><Relationship Type="http://schemas.openxmlformats.org/officeDocument/2006/relationships/slide" Target="/ppt/slides/slide3.xml" Id="Rebb09a2799ae4d26" /><Relationship Type="http://schemas.openxmlformats.org/officeDocument/2006/relationships/slide" Target="/ppt/slides/slide4.xml" Id="R90260ef4606345a3" /><Relationship Type="http://schemas.openxmlformats.org/officeDocument/2006/relationships/slide" Target="/ppt/slides/slide5.xml" Id="R504e5d74a19b4957" /><Relationship Type="http://schemas.openxmlformats.org/officeDocument/2006/relationships/slide" Target="/ppt/slides/slide6.xml" Id="R6a12b3e4163d40b3" /><Relationship Type="http://schemas.openxmlformats.org/officeDocument/2006/relationships/slide" Target="/ppt/slides/slide7.xml" Id="Rce334a2a446f41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d2cef95a9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baf56315d4418" /><Relationship Type="http://schemas.openxmlformats.org/officeDocument/2006/relationships/theme" Target="/ppt/slideMasters/theme/theme1.xml" Id="R39ccb28f730d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baf56315d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28d575b4047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bc8a0bb6d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5be507dae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3c9b4f86840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29209847f44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69f3fb6d842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4e1eaede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HOLTAN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 ENTREPRENØR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694 434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 CARL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THORØD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Ringdalskogen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holtanentreprenoras@gmail.com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928 279 448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HOLTAN ENTREPRENØR AS</a:t>
            </a:r>
          </a:p>
        </p:txBody>
      </p:sp>
    </p:spTree>
  </p:cSld>
  <p:clrMapOvr>
    <a:masterClrMapping xmlns:a="http://schemas.openxmlformats.org/drawingml/2006/main"/>
  </p:clrMapOvr>
</p:sld>
</file>