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47c45502934d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567bca1d2942b0"/>
  </p:sldMasterIdLst>
  <p:sldIdLst>
    <p:sldId xmlns:r="http://schemas.openxmlformats.org/officeDocument/2006/relationships" id="256" r:id="Ra28a17a44d8a4228"/>
    <p:sldId xmlns:r="http://schemas.openxmlformats.org/officeDocument/2006/relationships" id="257" r:id="R19c4bf0a398c418f"/>
    <p:sldId xmlns:r="http://schemas.openxmlformats.org/officeDocument/2006/relationships" id="258" r:id="R76801d323af34227"/>
    <p:sldId xmlns:r="http://schemas.openxmlformats.org/officeDocument/2006/relationships" id="259" r:id="Rce494acb09cd4835"/>
    <p:sldId xmlns:r="http://schemas.openxmlformats.org/officeDocument/2006/relationships" id="260" r:id="R36394f072a1847d5"/>
    <p:sldId xmlns:r="http://schemas.openxmlformats.org/officeDocument/2006/relationships" id="261" r:id="Ra4edb48e0a494dcc"/>
    <p:sldId xmlns:r="http://schemas.openxmlformats.org/officeDocument/2006/relationships" id="262" r:id="R0d8b7665e0644a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567bca1d2942b0" /><Relationship Type="http://schemas.openxmlformats.org/officeDocument/2006/relationships/slide" Target="/ppt/slides/slide1.xml" Id="Ra28a17a44d8a4228" /><Relationship Type="http://schemas.openxmlformats.org/officeDocument/2006/relationships/slide" Target="/ppt/slides/slide2.xml" Id="R19c4bf0a398c418f" /><Relationship Type="http://schemas.openxmlformats.org/officeDocument/2006/relationships/slide" Target="/ppt/slides/slide3.xml" Id="R76801d323af34227" /><Relationship Type="http://schemas.openxmlformats.org/officeDocument/2006/relationships/slide" Target="/ppt/slides/slide4.xml" Id="Rce494acb09cd4835" /><Relationship Type="http://schemas.openxmlformats.org/officeDocument/2006/relationships/slide" Target="/ppt/slides/slide5.xml" Id="R36394f072a1847d5" /><Relationship Type="http://schemas.openxmlformats.org/officeDocument/2006/relationships/slide" Target="/ppt/slides/slide6.xml" Id="Ra4edb48e0a494dcc" /><Relationship Type="http://schemas.openxmlformats.org/officeDocument/2006/relationships/slide" Target="/ppt/slides/slide7.xml" Id="R0d8b7665e0644a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b478982acf41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70aa11cc3492e" /><Relationship Type="http://schemas.openxmlformats.org/officeDocument/2006/relationships/theme" Target="/ppt/slideMasters/theme/theme1.xml" Id="R4a6660dac98045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a70aa11cc349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04b44b0e64d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7a36eb13749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6e94fedbe4f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56fcb27224e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bfd6c0d5148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61d272a7744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4e9e2364545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 &amp; AMUND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 &amp; AMUND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21 435 577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21 976 684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MADSEN BÅRD ØIEN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Brannfjellveien 59B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928 268 721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