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499810b4a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0925eb7ea94c66"/>
  </p:sldMasterIdLst>
  <p:sldIdLst>
    <p:sldId xmlns:r="http://schemas.openxmlformats.org/officeDocument/2006/relationships" id="256" r:id="R279fa8da4b124ffa"/>
    <p:sldId xmlns:r="http://schemas.openxmlformats.org/officeDocument/2006/relationships" id="257" r:id="Rb545b39b70054fa7"/>
    <p:sldId xmlns:r="http://schemas.openxmlformats.org/officeDocument/2006/relationships" id="258" r:id="R057d09ef57714d55"/>
    <p:sldId xmlns:r="http://schemas.openxmlformats.org/officeDocument/2006/relationships" id="259" r:id="Rd1a437385f86455b"/>
    <p:sldId xmlns:r="http://schemas.openxmlformats.org/officeDocument/2006/relationships" id="260" r:id="Rbd922bbbd7104c56"/>
    <p:sldId xmlns:r="http://schemas.openxmlformats.org/officeDocument/2006/relationships" id="261" r:id="R7104a79ae2bb447a"/>
    <p:sldId xmlns:r="http://schemas.openxmlformats.org/officeDocument/2006/relationships" id="262" r:id="R9d6e809cef57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925eb7ea94c66" /><Relationship Type="http://schemas.openxmlformats.org/officeDocument/2006/relationships/slide" Target="/ppt/slides/slide1.xml" Id="R279fa8da4b124ffa" /><Relationship Type="http://schemas.openxmlformats.org/officeDocument/2006/relationships/slide" Target="/ppt/slides/slide2.xml" Id="Rb545b39b70054fa7" /><Relationship Type="http://schemas.openxmlformats.org/officeDocument/2006/relationships/slide" Target="/ppt/slides/slide3.xml" Id="R057d09ef57714d55" /><Relationship Type="http://schemas.openxmlformats.org/officeDocument/2006/relationships/slide" Target="/ppt/slides/slide4.xml" Id="Rd1a437385f86455b" /><Relationship Type="http://schemas.openxmlformats.org/officeDocument/2006/relationships/slide" Target="/ppt/slides/slide5.xml" Id="Rbd922bbbd7104c56" /><Relationship Type="http://schemas.openxmlformats.org/officeDocument/2006/relationships/slide" Target="/ppt/slides/slide6.xml" Id="R7104a79ae2bb447a" /><Relationship Type="http://schemas.openxmlformats.org/officeDocument/2006/relationships/slide" Target="/ppt/slides/slide7.xml" Id="R9d6e809cef57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5766956ba42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23f2674f451b" /><Relationship Type="http://schemas.openxmlformats.org/officeDocument/2006/relationships/theme" Target="/ppt/slideMasters/theme/theme1.xml" Id="R969d7bf233b7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c23f2674f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cc2993671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a4cda166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1871c4e8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35108fff5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32144364d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618b9768d43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af6130c36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BIKE BEITOSTØLEN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BIKE BEITOSTØLEN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RIDES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KASPER ROLDSKOV F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928 265 447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 BEITOSTØLEN AS</a:t>
            </a:r>
          </a:p>
        </p:txBody>
      </p:sp>
    </p:spTree>
  </p:cSld>
  <p:clrMapOvr>
    <a:masterClrMapping xmlns:a="http://schemas.openxmlformats.org/drawingml/2006/main"/>
  </p:clrMapOvr>
</p:sld>
</file>