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d1479b00d741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024c8f79454bc2"/>
  </p:sldMasterIdLst>
  <p:sldIdLst>
    <p:sldId xmlns:r="http://schemas.openxmlformats.org/officeDocument/2006/relationships" id="256" r:id="Rad83665546ce46f2"/>
    <p:sldId xmlns:r="http://schemas.openxmlformats.org/officeDocument/2006/relationships" id="257" r:id="R580429c495034896"/>
    <p:sldId xmlns:r="http://schemas.openxmlformats.org/officeDocument/2006/relationships" id="258" r:id="Rafafb510c52b45bd"/>
    <p:sldId xmlns:r="http://schemas.openxmlformats.org/officeDocument/2006/relationships" id="259" r:id="Rd6a86a05da6549a1"/>
    <p:sldId xmlns:r="http://schemas.openxmlformats.org/officeDocument/2006/relationships" id="260" r:id="Rcb2d06a385c34bbc"/>
    <p:sldId xmlns:r="http://schemas.openxmlformats.org/officeDocument/2006/relationships" id="261" r:id="Rd7b0e0c5458d43aa"/>
    <p:sldId xmlns:r="http://schemas.openxmlformats.org/officeDocument/2006/relationships" id="262" r:id="Re1bd7955f55240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024c8f79454bc2" /><Relationship Type="http://schemas.openxmlformats.org/officeDocument/2006/relationships/slide" Target="/ppt/slides/slide1.xml" Id="Rad83665546ce46f2" /><Relationship Type="http://schemas.openxmlformats.org/officeDocument/2006/relationships/slide" Target="/ppt/slides/slide2.xml" Id="R580429c495034896" /><Relationship Type="http://schemas.openxmlformats.org/officeDocument/2006/relationships/slide" Target="/ppt/slides/slide3.xml" Id="Rafafb510c52b45bd" /><Relationship Type="http://schemas.openxmlformats.org/officeDocument/2006/relationships/slide" Target="/ppt/slides/slide4.xml" Id="Rd6a86a05da6549a1" /><Relationship Type="http://schemas.openxmlformats.org/officeDocument/2006/relationships/slide" Target="/ppt/slides/slide5.xml" Id="Rcb2d06a385c34bbc" /><Relationship Type="http://schemas.openxmlformats.org/officeDocument/2006/relationships/slide" Target="/ppt/slides/slide6.xml" Id="Rd7b0e0c5458d43aa" /><Relationship Type="http://schemas.openxmlformats.org/officeDocument/2006/relationships/slide" Target="/ppt/slides/slide7.xml" Id="Re1bd7955f55240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ac4007243d4f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3e4aa7a0f40e4" /><Relationship Type="http://schemas.openxmlformats.org/officeDocument/2006/relationships/theme" Target="/ppt/slideMasters/theme/theme1.xml" Id="Rc7625b50e1424e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93e4aa7a0f40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227e147ab40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0adb4240349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ba6d3f90b4b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d6c0c64a249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7421762004c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1de0165ec4f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8e7b3ccde44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OPEN FINANCE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OPEN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OPEN FINANCE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OPEN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OPEN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OPEN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90 918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OPEN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TJØSTHEIM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OPEN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928 220 184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OPEN FINANCE AS</a:t>
            </a:r>
          </a:p>
        </p:txBody>
      </p:sp>
    </p:spTree>
  </p:cSld>
  <p:clrMapOvr>
    <a:masterClrMapping xmlns:a="http://schemas.openxmlformats.org/drawingml/2006/main"/>
  </p:clrMapOvr>
</p:sld>
</file>