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ca88210cfe48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226244eaf040ba"/>
  </p:sldMasterIdLst>
  <p:sldIdLst>
    <p:sldId xmlns:r="http://schemas.openxmlformats.org/officeDocument/2006/relationships" id="256" r:id="Ra2d6f5562ca5423b"/>
    <p:sldId xmlns:r="http://schemas.openxmlformats.org/officeDocument/2006/relationships" id="257" r:id="R046d29f93d224261"/>
    <p:sldId xmlns:r="http://schemas.openxmlformats.org/officeDocument/2006/relationships" id="258" r:id="R874918c5be374c89"/>
    <p:sldId xmlns:r="http://schemas.openxmlformats.org/officeDocument/2006/relationships" id="259" r:id="Rf320256711404d66"/>
    <p:sldId xmlns:r="http://schemas.openxmlformats.org/officeDocument/2006/relationships" id="260" r:id="R48671660dca242fe"/>
    <p:sldId xmlns:r="http://schemas.openxmlformats.org/officeDocument/2006/relationships" id="261" r:id="R527ffdf5bbc2415b"/>
    <p:sldId xmlns:r="http://schemas.openxmlformats.org/officeDocument/2006/relationships" id="262" r:id="R85a1761dbb2b4b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226244eaf040ba" /><Relationship Type="http://schemas.openxmlformats.org/officeDocument/2006/relationships/slide" Target="/ppt/slides/slide1.xml" Id="Ra2d6f5562ca5423b" /><Relationship Type="http://schemas.openxmlformats.org/officeDocument/2006/relationships/slide" Target="/ppt/slides/slide2.xml" Id="R046d29f93d224261" /><Relationship Type="http://schemas.openxmlformats.org/officeDocument/2006/relationships/slide" Target="/ppt/slides/slide3.xml" Id="R874918c5be374c89" /><Relationship Type="http://schemas.openxmlformats.org/officeDocument/2006/relationships/slide" Target="/ppt/slides/slide4.xml" Id="Rf320256711404d66" /><Relationship Type="http://schemas.openxmlformats.org/officeDocument/2006/relationships/slide" Target="/ppt/slides/slide5.xml" Id="R48671660dca242fe" /><Relationship Type="http://schemas.openxmlformats.org/officeDocument/2006/relationships/slide" Target="/ppt/slides/slide6.xml" Id="R527ffdf5bbc2415b" /><Relationship Type="http://schemas.openxmlformats.org/officeDocument/2006/relationships/slide" Target="/ppt/slides/slide7.xml" Id="R85a1761dbb2b4b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9692bfbc2247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43de743104b76" /><Relationship Type="http://schemas.openxmlformats.org/officeDocument/2006/relationships/theme" Target="/ppt/slideMasters/theme/theme1.xml" Id="R288664665b0d4d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c43de743104b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2d8ad520048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ec6a9492c4f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202a9cabf48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79a2ddf004d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15b45972d46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7403952bb45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c7a56c7dc49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PST CRAFTS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PST CRAFTS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PST CRAFTS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PST CRAFTS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PST CRAFTS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PST CRAFTS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748 678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−99 111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−77 275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−38 318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139 619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PST CRAFTS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TRAAHOLT PÅL SKOGEN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PST CRAFTS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928 214 435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PST CRAFTS AS</a:t>
            </a:r>
          </a:p>
        </p:txBody>
      </p:sp>
    </p:spTree>
  </p:cSld>
  <p:clrMapOvr>
    <a:masterClrMapping xmlns:a="http://schemas.openxmlformats.org/drawingml/2006/main"/>
  </p:clrMapOvr>
</p:sld>
</file>