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ee3dece09648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4f57f1dc5447c3"/>
  </p:sldMasterIdLst>
  <p:sldIdLst>
    <p:sldId xmlns:r="http://schemas.openxmlformats.org/officeDocument/2006/relationships" id="256" r:id="Rfb022c8fab944068"/>
    <p:sldId xmlns:r="http://schemas.openxmlformats.org/officeDocument/2006/relationships" id="257" r:id="R7b42e9416cef4979"/>
    <p:sldId xmlns:r="http://schemas.openxmlformats.org/officeDocument/2006/relationships" id="258" r:id="Rc51963d1e5154835"/>
    <p:sldId xmlns:r="http://schemas.openxmlformats.org/officeDocument/2006/relationships" id="259" r:id="R45ea533633cf4d73"/>
    <p:sldId xmlns:r="http://schemas.openxmlformats.org/officeDocument/2006/relationships" id="260" r:id="R7f74ffdb21074462"/>
    <p:sldId xmlns:r="http://schemas.openxmlformats.org/officeDocument/2006/relationships" id="261" r:id="Rd6ba621f265b41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f57f1dc5447c3" /><Relationship Type="http://schemas.openxmlformats.org/officeDocument/2006/relationships/slide" Target="/ppt/slides/slide1.xml" Id="Rfb022c8fab944068" /><Relationship Type="http://schemas.openxmlformats.org/officeDocument/2006/relationships/slide" Target="/ppt/slides/slide2.xml" Id="R7b42e9416cef4979" /><Relationship Type="http://schemas.openxmlformats.org/officeDocument/2006/relationships/slide" Target="/ppt/slides/slide3.xml" Id="Rc51963d1e5154835" /><Relationship Type="http://schemas.openxmlformats.org/officeDocument/2006/relationships/slide" Target="/ppt/slides/slide4.xml" Id="R45ea533633cf4d73" /><Relationship Type="http://schemas.openxmlformats.org/officeDocument/2006/relationships/slide" Target="/ppt/slides/slide5.xml" Id="R7f74ffdb21074462" /><Relationship Type="http://schemas.openxmlformats.org/officeDocument/2006/relationships/slide" Target="/ppt/slides/slide6.xml" Id="Rd6ba621f265b41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750dece0d46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c5fd6434f4491" /><Relationship Type="http://schemas.openxmlformats.org/officeDocument/2006/relationships/theme" Target="/ppt/slideMasters/theme/theme1.xml" Id="R15ef1ca0a21b46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9c5fd6434f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f0dd539c04d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a9af2196642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920f653824f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fa2688ea441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a635d22a449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9a4774bf64e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TELEMOBIL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TELEMOBIL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TELEMOBIL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TELEMOBIL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TELEMOBIL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TELEMOBIL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FYRAND TRULS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TELEMOBIL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928 200 000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TELEMOBIL AS</a:t>
            </a:r>
          </a:p>
        </p:txBody>
      </p:sp>
    </p:spTree>
  </p:cSld>
  <p:clrMapOvr>
    <a:masterClrMapping xmlns:a="http://schemas.openxmlformats.org/drawingml/2006/main"/>
  </p:clrMapOvr>
</p:sld>
</file>