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cb8787e3249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9da3cb5e34894"/>
  </p:sldMasterIdLst>
  <p:sldIdLst>
    <p:sldId xmlns:r="http://schemas.openxmlformats.org/officeDocument/2006/relationships" id="256" r:id="R4370682d50044fb8"/>
    <p:sldId xmlns:r="http://schemas.openxmlformats.org/officeDocument/2006/relationships" id="257" r:id="Rd1f9dca0643b4abd"/>
    <p:sldId xmlns:r="http://schemas.openxmlformats.org/officeDocument/2006/relationships" id="258" r:id="Ra31c483a1f524a5e"/>
    <p:sldId xmlns:r="http://schemas.openxmlformats.org/officeDocument/2006/relationships" id="259" r:id="Rde9992f76f5840a7"/>
    <p:sldId xmlns:r="http://schemas.openxmlformats.org/officeDocument/2006/relationships" id="260" r:id="R99b677c4e31045ae"/>
    <p:sldId xmlns:r="http://schemas.openxmlformats.org/officeDocument/2006/relationships" id="261" r:id="R9201ea974168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9da3cb5e34894" /><Relationship Type="http://schemas.openxmlformats.org/officeDocument/2006/relationships/slide" Target="/ppt/slides/slide1.xml" Id="R4370682d50044fb8" /><Relationship Type="http://schemas.openxmlformats.org/officeDocument/2006/relationships/slide" Target="/ppt/slides/slide2.xml" Id="Rd1f9dca0643b4abd" /><Relationship Type="http://schemas.openxmlformats.org/officeDocument/2006/relationships/slide" Target="/ppt/slides/slide3.xml" Id="Ra31c483a1f524a5e" /><Relationship Type="http://schemas.openxmlformats.org/officeDocument/2006/relationships/slide" Target="/ppt/slides/slide4.xml" Id="Rde9992f76f5840a7" /><Relationship Type="http://schemas.openxmlformats.org/officeDocument/2006/relationships/slide" Target="/ppt/slides/slide5.xml" Id="R99b677c4e31045ae" /><Relationship Type="http://schemas.openxmlformats.org/officeDocument/2006/relationships/slide" Target="/ppt/slides/slide6.xml" Id="R9201ea974168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0024af351d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680cdb4924718" /><Relationship Type="http://schemas.openxmlformats.org/officeDocument/2006/relationships/theme" Target="/ppt/slideMasters/theme/theme1.xml" Id="R8e1a9b926c8443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9680cdb49247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2848b7529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1d90dc091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74a095242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2d97d3f364f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432a099da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3f42b275d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SILJE HALLÅS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SILJE HALLÅS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HALLÅS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SILJE HALLÅS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SILJE HALLÅS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SILJE HALLÅS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9 461 091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9 525 338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SILJE HALLÅS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Håvard Hallås, Brånåstoppen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928 181 049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SILJE HALLÅS AS</a:t>
            </a:r>
          </a:p>
        </p:txBody>
      </p:sp>
    </p:spTree>
  </p:cSld>
  <p:clrMapOvr>
    <a:masterClrMapping xmlns:a="http://schemas.openxmlformats.org/drawingml/2006/main"/>
  </p:clrMapOvr>
</p:sld>
</file>