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ebc7433a9244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ca1f683eba4d37"/>
  </p:sldMasterIdLst>
  <p:sldIdLst>
    <p:sldId xmlns:r="http://schemas.openxmlformats.org/officeDocument/2006/relationships" id="256" r:id="Rb362577cb6454cbf"/>
    <p:sldId xmlns:r="http://schemas.openxmlformats.org/officeDocument/2006/relationships" id="257" r:id="Rb2dd6b652c564cd5"/>
    <p:sldId xmlns:r="http://schemas.openxmlformats.org/officeDocument/2006/relationships" id="258" r:id="R74e367b4cf89466f"/>
    <p:sldId xmlns:r="http://schemas.openxmlformats.org/officeDocument/2006/relationships" id="259" r:id="R4d322b2bbd7b46e9"/>
    <p:sldId xmlns:r="http://schemas.openxmlformats.org/officeDocument/2006/relationships" id="260" r:id="Rb18c4b2eb2954fe3"/>
    <p:sldId xmlns:r="http://schemas.openxmlformats.org/officeDocument/2006/relationships" id="261" r:id="Rae5951acfa7744fb"/>
    <p:sldId xmlns:r="http://schemas.openxmlformats.org/officeDocument/2006/relationships" id="262" r:id="R7885d933d43e44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a1f683eba4d37" /><Relationship Type="http://schemas.openxmlformats.org/officeDocument/2006/relationships/slide" Target="/ppt/slides/slide1.xml" Id="Rb362577cb6454cbf" /><Relationship Type="http://schemas.openxmlformats.org/officeDocument/2006/relationships/slide" Target="/ppt/slides/slide2.xml" Id="Rb2dd6b652c564cd5" /><Relationship Type="http://schemas.openxmlformats.org/officeDocument/2006/relationships/slide" Target="/ppt/slides/slide3.xml" Id="R74e367b4cf89466f" /><Relationship Type="http://schemas.openxmlformats.org/officeDocument/2006/relationships/slide" Target="/ppt/slides/slide4.xml" Id="R4d322b2bbd7b46e9" /><Relationship Type="http://schemas.openxmlformats.org/officeDocument/2006/relationships/slide" Target="/ppt/slides/slide5.xml" Id="Rb18c4b2eb2954fe3" /><Relationship Type="http://schemas.openxmlformats.org/officeDocument/2006/relationships/slide" Target="/ppt/slides/slide6.xml" Id="Rae5951acfa7744fb" /><Relationship Type="http://schemas.openxmlformats.org/officeDocument/2006/relationships/slide" Target="/ppt/slides/slide7.xml" Id="R7885d933d43e44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8c233f3d8f49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056952e514dc8" /><Relationship Type="http://schemas.openxmlformats.org/officeDocument/2006/relationships/theme" Target="/ppt/slideMasters/theme/theme1.xml" Id="R59bb1eeabbab41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9056952e514d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32196267a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6d08d8bba40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44faa238c48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7c9f503aa47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2105acc1348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0d357604048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1f6443ae3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KANTSTEN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KANTSTEN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2 273 183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2 278 378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ANSTEN KNUT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ANSTEN KNUT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Ansten, Pareliusveien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928 180 913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