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e89e2873446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a62ce984a64978"/>
  </p:sldMasterIdLst>
  <p:sldIdLst>
    <p:sldId xmlns:r="http://schemas.openxmlformats.org/officeDocument/2006/relationships" id="256" r:id="R8a88263694714040"/>
    <p:sldId xmlns:r="http://schemas.openxmlformats.org/officeDocument/2006/relationships" id="257" r:id="R547abffabc89450e"/>
    <p:sldId xmlns:r="http://schemas.openxmlformats.org/officeDocument/2006/relationships" id="258" r:id="R5e6641c7e5c54f32"/>
    <p:sldId xmlns:r="http://schemas.openxmlformats.org/officeDocument/2006/relationships" id="259" r:id="R265a201c73ce44e4"/>
    <p:sldId xmlns:r="http://schemas.openxmlformats.org/officeDocument/2006/relationships" id="260" r:id="Rf106c8a9bde5494b"/>
    <p:sldId xmlns:r="http://schemas.openxmlformats.org/officeDocument/2006/relationships" id="261" r:id="R67dc10172e044ff7"/>
    <p:sldId xmlns:r="http://schemas.openxmlformats.org/officeDocument/2006/relationships" id="262" r:id="R9012c3ac1561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62ce984a64978" /><Relationship Type="http://schemas.openxmlformats.org/officeDocument/2006/relationships/slide" Target="/ppt/slides/slide1.xml" Id="R8a88263694714040" /><Relationship Type="http://schemas.openxmlformats.org/officeDocument/2006/relationships/slide" Target="/ppt/slides/slide2.xml" Id="R547abffabc89450e" /><Relationship Type="http://schemas.openxmlformats.org/officeDocument/2006/relationships/slide" Target="/ppt/slides/slide3.xml" Id="R5e6641c7e5c54f32" /><Relationship Type="http://schemas.openxmlformats.org/officeDocument/2006/relationships/slide" Target="/ppt/slides/slide4.xml" Id="R265a201c73ce44e4" /><Relationship Type="http://schemas.openxmlformats.org/officeDocument/2006/relationships/slide" Target="/ppt/slides/slide5.xml" Id="Rf106c8a9bde5494b" /><Relationship Type="http://schemas.openxmlformats.org/officeDocument/2006/relationships/slide" Target="/ppt/slides/slide6.xml" Id="R67dc10172e044ff7" /><Relationship Type="http://schemas.openxmlformats.org/officeDocument/2006/relationships/slide" Target="/ppt/slides/slide7.xml" Id="R9012c3ac1561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98e4e791543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e3313e2464b95" /><Relationship Type="http://schemas.openxmlformats.org/officeDocument/2006/relationships/theme" Target="/ppt/slideMasters/theme/theme1.xml" Id="R4ad53430e832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3e3313e246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56007de154c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57cae3cb448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a8128f0a0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9236ffd0246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49ed7d1bf40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b95801b244b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9ecce7dfe47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FRØSHAUG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FRØSHAUG EIENDOM AS ble etablert [år] og holder til i Båstad.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2 902 859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FRØSHAUG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Måstadveien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1866 Båstad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FRØSHAUG EIENDOM AS</a:t>
            </a:r>
          </a:p>
        </p:txBody>
      </p:sp>
    </p:spTree>
  </p:cSld>
  <p:clrMapOvr>
    <a:masterClrMapping xmlns:a="http://schemas.openxmlformats.org/drawingml/2006/main"/>
  </p:clrMapOvr>
</p:sld>
</file>