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830a7542e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afc0fdb0f4b93"/>
  </p:sldMasterIdLst>
  <p:sldIdLst>
    <p:sldId xmlns:r="http://schemas.openxmlformats.org/officeDocument/2006/relationships" id="256" r:id="R1116756c460f4fb0"/>
    <p:sldId xmlns:r="http://schemas.openxmlformats.org/officeDocument/2006/relationships" id="257" r:id="R93c570f3e719417b"/>
    <p:sldId xmlns:r="http://schemas.openxmlformats.org/officeDocument/2006/relationships" id="258" r:id="Rd315023014474d59"/>
    <p:sldId xmlns:r="http://schemas.openxmlformats.org/officeDocument/2006/relationships" id="259" r:id="R26c239fbd8854355"/>
    <p:sldId xmlns:r="http://schemas.openxmlformats.org/officeDocument/2006/relationships" id="260" r:id="R6f387d5c49fe46fc"/>
    <p:sldId xmlns:r="http://schemas.openxmlformats.org/officeDocument/2006/relationships" id="261" r:id="R6b118abd1efc4bff"/>
    <p:sldId xmlns:r="http://schemas.openxmlformats.org/officeDocument/2006/relationships" id="262" r:id="Ree2089181c89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afc0fdb0f4b93" /><Relationship Type="http://schemas.openxmlformats.org/officeDocument/2006/relationships/slide" Target="/ppt/slides/slide1.xml" Id="R1116756c460f4fb0" /><Relationship Type="http://schemas.openxmlformats.org/officeDocument/2006/relationships/slide" Target="/ppt/slides/slide2.xml" Id="R93c570f3e719417b" /><Relationship Type="http://schemas.openxmlformats.org/officeDocument/2006/relationships/slide" Target="/ppt/slides/slide3.xml" Id="Rd315023014474d59" /><Relationship Type="http://schemas.openxmlformats.org/officeDocument/2006/relationships/slide" Target="/ppt/slides/slide4.xml" Id="R26c239fbd8854355" /><Relationship Type="http://schemas.openxmlformats.org/officeDocument/2006/relationships/slide" Target="/ppt/slides/slide5.xml" Id="R6f387d5c49fe46fc" /><Relationship Type="http://schemas.openxmlformats.org/officeDocument/2006/relationships/slide" Target="/ppt/slides/slide6.xml" Id="R6b118abd1efc4bff" /><Relationship Type="http://schemas.openxmlformats.org/officeDocument/2006/relationships/slide" Target="/ppt/slides/slide7.xml" Id="Ree2089181c89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fb0c217ac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01f82bac4aea" /><Relationship Type="http://schemas.openxmlformats.org/officeDocument/2006/relationships/theme" Target="/ppt/slideMasters/theme/theme1.xml" Id="Ra1b952b4f8f6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6501f82bac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504e94a12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00eda673d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7233884dd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8be491f28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45ca8a7049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e0e873ab42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26bb531d8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FINANS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839 936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TORSTENSEN TOBIAS THORSØ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Landskronaveien 295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