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11ae1f1c3f4b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ee701f0dbd465d"/>
  </p:sldMasterIdLst>
  <p:sldIdLst>
    <p:sldId xmlns:r="http://schemas.openxmlformats.org/officeDocument/2006/relationships" id="256" r:id="R042f420a99bd459f"/>
    <p:sldId xmlns:r="http://schemas.openxmlformats.org/officeDocument/2006/relationships" id="257" r:id="Rca333883f7474fb4"/>
    <p:sldId xmlns:r="http://schemas.openxmlformats.org/officeDocument/2006/relationships" id="258" r:id="Ra854d110c9eb4aad"/>
    <p:sldId xmlns:r="http://schemas.openxmlformats.org/officeDocument/2006/relationships" id="259" r:id="R62367ff0fabf4a25"/>
    <p:sldId xmlns:r="http://schemas.openxmlformats.org/officeDocument/2006/relationships" id="260" r:id="Rbe1c6d55dce441d0"/>
    <p:sldId xmlns:r="http://schemas.openxmlformats.org/officeDocument/2006/relationships" id="261" r:id="R78f57037b0944974"/>
    <p:sldId xmlns:r="http://schemas.openxmlformats.org/officeDocument/2006/relationships" id="262" r:id="R7a3023505a1c4b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ee701f0dbd465d" /><Relationship Type="http://schemas.openxmlformats.org/officeDocument/2006/relationships/slide" Target="/ppt/slides/slide1.xml" Id="R042f420a99bd459f" /><Relationship Type="http://schemas.openxmlformats.org/officeDocument/2006/relationships/slide" Target="/ppt/slides/slide2.xml" Id="Rca333883f7474fb4" /><Relationship Type="http://schemas.openxmlformats.org/officeDocument/2006/relationships/slide" Target="/ppt/slides/slide3.xml" Id="Ra854d110c9eb4aad" /><Relationship Type="http://schemas.openxmlformats.org/officeDocument/2006/relationships/slide" Target="/ppt/slides/slide4.xml" Id="R62367ff0fabf4a25" /><Relationship Type="http://schemas.openxmlformats.org/officeDocument/2006/relationships/slide" Target="/ppt/slides/slide5.xml" Id="Rbe1c6d55dce441d0" /><Relationship Type="http://schemas.openxmlformats.org/officeDocument/2006/relationships/slide" Target="/ppt/slides/slide6.xml" Id="R78f57037b0944974" /><Relationship Type="http://schemas.openxmlformats.org/officeDocument/2006/relationships/slide" Target="/ppt/slides/slide7.xml" Id="R7a3023505a1c4b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5f3d23caf449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fb49f7a66427b" /><Relationship Type="http://schemas.openxmlformats.org/officeDocument/2006/relationships/theme" Target="/ppt/slideMasters/theme/theme1.xml" Id="R47d09cf8dd974c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2fb49f7a6642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4c79979d5b44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0c1ebb4534b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b4d8dbe334e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c85a121034b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a0f3f5f0c4f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1f118e8734c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45c3b3d264a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TOPPVANN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TOPPVANN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TOPPVANN HOLDING AS ble etablert [år] og holder til i Beisfjord.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TOPPVANN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TOPPVANN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TOPPVANN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415 995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569 923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TOPPVANN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VIGGO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TOPPVANN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Midthågen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8522 Beisfjord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928 100 545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TOPPVANN HOLDING AS</a:t>
            </a:r>
          </a:p>
        </p:txBody>
      </p:sp>
    </p:spTree>
  </p:cSld>
  <p:clrMapOvr>
    <a:masterClrMapping xmlns:a="http://schemas.openxmlformats.org/drawingml/2006/main"/>
  </p:clrMapOvr>
</p:sld>
</file>