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4465bd82c747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24aac7f4274ce3"/>
  </p:sldMasterIdLst>
  <p:sldIdLst>
    <p:sldId xmlns:r="http://schemas.openxmlformats.org/officeDocument/2006/relationships" id="256" r:id="Rc548a0beaf664b4b"/>
    <p:sldId xmlns:r="http://schemas.openxmlformats.org/officeDocument/2006/relationships" id="257" r:id="R014fac81e69f4b3e"/>
    <p:sldId xmlns:r="http://schemas.openxmlformats.org/officeDocument/2006/relationships" id="258" r:id="Ra18d7df4a02644f5"/>
    <p:sldId xmlns:r="http://schemas.openxmlformats.org/officeDocument/2006/relationships" id="259" r:id="R619433d020bf42be"/>
    <p:sldId xmlns:r="http://schemas.openxmlformats.org/officeDocument/2006/relationships" id="260" r:id="R894e56261ff3450f"/>
    <p:sldId xmlns:r="http://schemas.openxmlformats.org/officeDocument/2006/relationships" id="261" r:id="R32cfbb5a15b84502"/>
    <p:sldId xmlns:r="http://schemas.openxmlformats.org/officeDocument/2006/relationships" id="262" r:id="Ree164ea774e640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24aac7f4274ce3" /><Relationship Type="http://schemas.openxmlformats.org/officeDocument/2006/relationships/slide" Target="/ppt/slides/slide1.xml" Id="Rc548a0beaf664b4b" /><Relationship Type="http://schemas.openxmlformats.org/officeDocument/2006/relationships/slide" Target="/ppt/slides/slide2.xml" Id="R014fac81e69f4b3e" /><Relationship Type="http://schemas.openxmlformats.org/officeDocument/2006/relationships/slide" Target="/ppt/slides/slide3.xml" Id="Ra18d7df4a02644f5" /><Relationship Type="http://schemas.openxmlformats.org/officeDocument/2006/relationships/slide" Target="/ppt/slides/slide4.xml" Id="R619433d020bf42be" /><Relationship Type="http://schemas.openxmlformats.org/officeDocument/2006/relationships/slide" Target="/ppt/slides/slide5.xml" Id="R894e56261ff3450f" /><Relationship Type="http://schemas.openxmlformats.org/officeDocument/2006/relationships/slide" Target="/ppt/slides/slide6.xml" Id="R32cfbb5a15b84502" /><Relationship Type="http://schemas.openxmlformats.org/officeDocument/2006/relationships/slide" Target="/ppt/slides/slide7.xml" Id="Ree164ea774e640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0bfab69d5e45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0b01b3dbb4fec" /><Relationship Type="http://schemas.openxmlformats.org/officeDocument/2006/relationships/theme" Target="/ppt/slideMasters/theme/theme1.xml" Id="Reb9b502182a949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50b01b3dbb4f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cedc193a54b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9f32b0a864b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e98b40e5245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a93babc4a45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ac6eb730241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0c2a98e6847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b3dda668445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KEB INVESTMENT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KEB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KEB INVESTMENT AS ble etablert [år] og holder til i Ågotnes.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KEB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KEB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KEB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44 994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KEB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KNUT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KEB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Steingardsvegen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5363 Ågotnes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928 099 962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KEB INVESTMENT AS</a:t>
            </a:r>
          </a:p>
        </p:txBody>
      </p:sp>
    </p:spTree>
  </p:cSld>
  <p:clrMapOvr>
    <a:masterClrMapping xmlns:a="http://schemas.openxmlformats.org/drawingml/2006/main"/>
  </p:clrMapOvr>
</p:sld>
</file>