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a412bde8a4f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79c02206ea461a"/>
  </p:sldMasterIdLst>
  <p:sldIdLst>
    <p:sldId xmlns:r="http://schemas.openxmlformats.org/officeDocument/2006/relationships" id="256" r:id="R7160277278b846ef"/>
    <p:sldId xmlns:r="http://schemas.openxmlformats.org/officeDocument/2006/relationships" id="257" r:id="Re5427f94a1d44b28"/>
    <p:sldId xmlns:r="http://schemas.openxmlformats.org/officeDocument/2006/relationships" id="258" r:id="Rc2d2c60b68e0454c"/>
    <p:sldId xmlns:r="http://schemas.openxmlformats.org/officeDocument/2006/relationships" id="259" r:id="R8f296e5b3eab4ce4"/>
    <p:sldId xmlns:r="http://schemas.openxmlformats.org/officeDocument/2006/relationships" id="260" r:id="R8955bdd046eb43e2"/>
    <p:sldId xmlns:r="http://schemas.openxmlformats.org/officeDocument/2006/relationships" id="261" r:id="R402284d698874ba3"/>
    <p:sldId xmlns:r="http://schemas.openxmlformats.org/officeDocument/2006/relationships" id="262" r:id="R09f855b308f9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9c02206ea461a" /><Relationship Type="http://schemas.openxmlformats.org/officeDocument/2006/relationships/slide" Target="/ppt/slides/slide1.xml" Id="R7160277278b846ef" /><Relationship Type="http://schemas.openxmlformats.org/officeDocument/2006/relationships/slide" Target="/ppt/slides/slide2.xml" Id="Re5427f94a1d44b28" /><Relationship Type="http://schemas.openxmlformats.org/officeDocument/2006/relationships/slide" Target="/ppt/slides/slide3.xml" Id="Rc2d2c60b68e0454c" /><Relationship Type="http://schemas.openxmlformats.org/officeDocument/2006/relationships/slide" Target="/ppt/slides/slide4.xml" Id="R8f296e5b3eab4ce4" /><Relationship Type="http://schemas.openxmlformats.org/officeDocument/2006/relationships/slide" Target="/ppt/slides/slide5.xml" Id="R8955bdd046eb43e2" /><Relationship Type="http://schemas.openxmlformats.org/officeDocument/2006/relationships/slide" Target="/ppt/slides/slide6.xml" Id="R402284d698874ba3" /><Relationship Type="http://schemas.openxmlformats.org/officeDocument/2006/relationships/slide" Target="/ppt/slides/slide7.xml" Id="R09f855b308f9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c1ade073943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15666056247b8" /><Relationship Type="http://schemas.openxmlformats.org/officeDocument/2006/relationships/theme" Target="/ppt/slideMasters/theme/theme1.xml" Id="R854ffe95045c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156660562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0cd1ce093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0a993a68e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8d7c736bd49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9b4a561744d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79789a5bc45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e0e9d21444d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deb3f720446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HØPFNER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HØPFNER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HØPFNER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928 093 824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HØPFNER MEDIA AS</a:t>
            </a:r>
          </a:p>
        </p:txBody>
      </p:sp>
    </p:spTree>
  </p:cSld>
  <p:clrMapOvr>
    <a:masterClrMapping xmlns:a="http://schemas.openxmlformats.org/drawingml/2006/main"/>
  </p:clrMapOvr>
</p:sld>
</file>