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e36121c1814a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407058daae405e"/>
  </p:sldMasterIdLst>
  <p:sldIdLst>
    <p:sldId xmlns:r="http://schemas.openxmlformats.org/officeDocument/2006/relationships" id="256" r:id="Red9e8d1dccc845a6"/>
    <p:sldId xmlns:r="http://schemas.openxmlformats.org/officeDocument/2006/relationships" id="257" r:id="Re7a54cd161014e9b"/>
    <p:sldId xmlns:r="http://schemas.openxmlformats.org/officeDocument/2006/relationships" id="258" r:id="R6dd84285e8a94021"/>
    <p:sldId xmlns:r="http://schemas.openxmlformats.org/officeDocument/2006/relationships" id="259" r:id="Redb9b8d194f74501"/>
    <p:sldId xmlns:r="http://schemas.openxmlformats.org/officeDocument/2006/relationships" id="260" r:id="R8e65c588540f42ec"/>
    <p:sldId xmlns:r="http://schemas.openxmlformats.org/officeDocument/2006/relationships" id="261" r:id="R8b966aecee664f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07058daae405e" /><Relationship Type="http://schemas.openxmlformats.org/officeDocument/2006/relationships/slide" Target="/ppt/slides/slide1.xml" Id="Red9e8d1dccc845a6" /><Relationship Type="http://schemas.openxmlformats.org/officeDocument/2006/relationships/slide" Target="/ppt/slides/slide2.xml" Id="Re7a54cd161014e9b" /><Relationship Type="http://schemas.openxmlformats.org/officeDocument/2006/relationships/slide" Target="/ppt/slides/slide3.xml" Id="R6dd84285e8a94021" /><Relationship Type="http://schemas.openxmlformats.org/officeDocument/2006/relationships/slide" Target="/ppt/slides/slide4.xml" Id="Redb9b8d194f74501" /><Relationship Type="http://schemas.openxmlformats.org/officeDocument/2006/relationships/slide" Target="/ppt/slides/slide5.xml" Id="R8e65c588540f42ec" /><Relationship Type="http://schemas.openxmlformats.org/officeDocument/2006/relationships/slide" Target="/ppt/slides/slide6.xml" Id="R8b966aecee664f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415efa2b44c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c33b863aa4aa7" /><Relationship Type="http://schemas.openxmlformats.org/officeDocument/2006/relationships/theme" Target="/ppt/slideMasters/theme/theme1.xml" Id="R15e609dec1764b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4c33b863aa4a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37c6ab74047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6dd447df544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f6b19faff4c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3bc16608043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8979e22d040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26cbc433748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TØNNESEN HOLDING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TØNNESEN HOLDING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928 078 639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