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f8bbac4ff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b9eb277f14f33"/>
  </p:sldMasterIdLst>
  <p:sldIdLst>
    <p:sldId xmlns:r="http://schemas.openxmlformats.org/officeDocument/2006/relationships" id="256" r:id="R7f4c8ea9a112423e"/>
    <p:sldId xmlns:r="http://schemas.openxmlformats.org/officeDocument/2006/relationships" id="257" r:id="R89fd2cc8c7fb42d1"/>
    <p:sldId xmlns:r="http://schemas.openxmlformats.org/officeDocument/2006/relationships" id="258" r:id="R38b1f6ca0ee54ecf"/>
    <p:sldId xmlns:r="http://schemas.openxmlformats.org/officeDocument/2006/relationships" id="259" r:id="Re0e4444277c742d6"/>
    <p:sldId xmlns:r="http://schemas.openxmlformats.org/officeDocument/2006/relationships" id="260" r:id="Rda1617f14e2e4853"/>
    <p:sldId xmlns:r="http://schemas.openxmlformats.org/officeDocument/2006/relationships" id="261" r:id="Rdeac475a1cc14b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b9eb277f14f33" /><Relationship Type="http://schemas.openxmlformats.org/officeDocument/2006/relationships/slide" Target="/ppt/slides/slide1.xml" Id="R7f4c8ea9a112423e" /><Relationship Type="http://schemas.openxmlformats.org/officeDocument/2006/relationships/slide" Target="/ppt/slides/slide2.xml" Id="R89fd2cc8c7fb42d1" /><Relationship Type="http://schemas.openxmlformats.org/officeDocument/2006/relationships/slide" Target="/ppt/slides/slide3.xml" Id="R38b1f6ca0ee54ecf" /><Relationship Type="http://schemas.openxmlformats.org/officeDocument/2006/relationships/slide" Target="/ppt/slides/slide4.xml" Id="Re0e4444277c742d6" /><Relationship Type="http://schemas.openxmlformats.org/officeDocument/2006/relationships/slide" Target="/ppt/slides/slide5.xml" Id="Rda1617f14e2e4853" /><Relationship Type="http://schemas.openxmlformats.org/officeDocument/2006/relationships/slide" Target="/ppt/slides/slide6.xml" Id="Rdeac475a1cc14b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ff1a8eb6548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f29b321fc45d8" /><Relationship Type="http://schemas.openxmlformats.org/officeDocument/2006/relationships/theme" Target="/ppt/slideMasters/theme/theme1.xml" Id="Re6cde710a206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f29b321fc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e478ddc7845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e9c056af2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3f84cc79b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403f04c57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eb694da034d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b5edc65de4d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GULVSENTER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GULVSENTER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GULVSENTER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GULVSENTER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GULVSENTER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GULVSENTER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588 181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GULVSENTER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928 075 613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GULVSENTER AS</a:t>
            </a:r>
          </a:p>
        </p:txBody>
      </p:sp>
    </p:spTree>
  </p:cSld>
  <p:clrMapOvr>
    <a:masterClrMapping xmlns:a="http://schemas.openxmlformats.org/drawingml/2006/main"/>
  </p:clrMapOvr>
</p:sld>
</file>