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319ab0a76347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ed652b8e8b4da9"/>
  </p:sldMasterIdLst>
  <p:sldIdLst>
    <p:sldId xmlns:r="http://schemas.openxmlformats.org/officeDocument/2006/relationships" id="256" r:id="R6466c41063d84223"/>
    <p:sldId xmlns:r="http://schemas.openxmlformats.org/officeDocument/2006/relationships" id="257" r:id="Rd2f2cdfcd3874b25"/>
    <p:sldId xmlns:r="http://schemas.openxmlformats.org/officeDocument/2006/relationships" id="258" r:id="R7a30827ecfe04aa9"/>
    <p:sldId xmlns:r="http://schemas.openxmlformats.org/officeDocument/2006/relationships" id="259" r:id="Rd834c8897ef94c73"/>
    <p:sldId xmlns:r="http://schemas.openxmlformats.org/officeDocument/2006/relationships" id="260" r:id="Ra7ca6702cad240a8"/>
    <p:sldId xmlns:r="http://schemas.openxmlformats.org/officeDocument/2006/relationships" id="261" r:id="R2d86fecbc5804f38"/>
    <p:sldId xmlns:r="http://schemas.openxmlformats.org/officeDocument/2006/relationships" id="262" r:id="R1c87ecb622934c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ed652b8e8b4da9" /><Relationship Type="http://schemas.openxmlformats.org/officeDocument/2006/relationships/slide" Target="/ppt/slides/slide1.xml" Id="R6466c41063d84223" /><Relationship Type="http://schemas.openxmlformats.org/officeDocument/2006/relationships/slide" Target="/ppt/slides/slide2.xml" Id="Rd2f2cdfcd3874b25" /><Relationship Type="http://schemas.openxmlformats.org/officeDocument/2006/relationships/slide" Target="/ppt/slides/slide3.xml" Id="R7a30827ecfe04aa9" /><Relationship Type="http://schemas.openxmlformats.org/officeDocument/2006/relationships/slide" Target="/ppt/slides/slide4.xml" Id="Rd834c8897ef94c73" /><Relationship Type="http://schemas.openxmlformats.org/officeDocument/2006/relationships/slide" Target="/ppt/slides/slide5.xml" Id="Ra7ca6702cad240a8" /><Relationship Type="http://schemas.openxmlformats.org/officeDocument/2006/relationships/slide" Target="/ppt/slides/slide6.xml" Id="R2d86fecbc5804f38" /><Relationship Type="http://schemas.openxmlformats.org/officeDocument/2006/relationships/slide" Target="/ppt/slides/slide7.xml" Id="R1c87ecb622934c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bb427f7e2941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f5ac1cb5f4bf7" /><Relationship Type="http://schemas.openxmlformats.org/officeDocument/2006/relationships/theme" Target="/ppt/slideMasters/theme/theme1.xml" Id="R0bdf10d582bc44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af5ac1cb5f4b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ed854aa1d40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c7542b96345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a49191cda43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a7a52bd1642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0472b789240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47583db4248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1e9c6f74645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TN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TN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688 189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1 508 573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1 510 447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 MY LINH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 DINH CHIEN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Lørenveien 59A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928 068 978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TN CAPITAL AS</a:t>
            </a:r>
          </a:p>
        </p:txBody>
      </p:sp>
    </p:spTree>
  </p:cSld>
  <p:clrMapOvr>
    <a:masterClrMapping xmlns:a="http://schemas.openxmlformats.org/drawingml/2006/main"/>
  </p:clrMapOvr>
</p:sld>
</file>