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4fca499d5e47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98c291260041bf"/>
  </p:sldMasterIdLst>
  <p:sldIdLst>
    <p:sldId xmlns:r="http://schemas.openxmlformats.org/officeDocument/2006/relationships" id="256" r:id="R3dd76d16efd14210"/>
    <p:sldId xmlns:r="http://schemas.openxmlformats.org/officeDocument/2006/relationships" id="257" r:id="R793eda5644ea470a"/>
    <p:sldId xmlns:r="http://schemas.openxmlformats.org/officeDocument/2006/relationships" id="258" r:id="R8b38b3474b5c4ab2"/>
    <p:sldId xmlns:r="http://schemas.openxmlformats.org/officeDocument/2006/relationships" id="259" r:id="Ra4478d7d402c48d5"/>
    <p:sldId xmlns:r="http://schemas.openxmlformats.org/officeDocument/2006/relationships" id="260" r:id="Rfd57881fda0748dc"/>
    <p:sldId xmlns:r="http://schemas.openxmlformats.org/officeDocument/2006/relationships" id="261" r:id="R2627676dfd1a4ddf"/>
    <p:sldId xmlns:r="http://schemas.openxmlformats.org/officeDocument/2006/relationships" id="262" r:id="R7e126f6af68f42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98c291260041bf" /><Relationship Type="http://schemas.openxmlformats.org/officeDocument/2006/relationships/slide" Target="/ppt/slides/slide1.xml" Id="R3dd76d16efd14210" /><Relationship Type="http://schemas.openxmlformats.org/officeDocument/2006/relationships/slide" Target="/ppt/slides/slide2.xml" Id="R793eda5644ea470a" /><Relationship Type="http://schemas.openxmlformats.org/officeDocument/2006/relationships/slide" Target="/ppt/slides/slide3.xml" Id="R8b38b3474b5c4ab2" /><Relationship Type="http://schemas.openxmlformats.org/officeDocument/2006/relationships/slide" Target="/ppt/slides/slide4.xml" Id="Ra4478d7d402c48d5" /><Relationship Type="http://schemas.openxmlformats.org/officeDocument/2006/relationships/slide" Target="/ppt/slides/slide5.xml" Id="Rfd57881fda0748dc" /><Relationship Type="http://schemas.openxmlformats.org/officeDocument/2006/relationships/slide" Target="/ppt/slides/slide6.xml" Id="R2627676dfd1a4ddf" /><Relationship Type="http://schemas.openxmlformats.org/officeDocument/2006/relationships/slide" Target="/ppt/slides/slide7.xml" Id="R7e126f6af68f42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3a7c9d291f4d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fbb6ec86249c9" /><Relationship Type="http://schemas.openxmlformats.org/officeDocument/2006/relationships/theme" Target="/ppt/slideMasters/theme/theme1.xml" Id="R6c47cca0b07342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5fbb6ec86249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1b47f50e940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d7761fd7e4c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4f34513b641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79f53095543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19da127c04c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a269b1d374c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6bf6f59724f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HYLKJE BILVASK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HYLKJE BILVASK AS ble etablert [år] og holder til i Hylkje.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702 126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MIDTRØD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Hylkjeflaten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5109 Hylkje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