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b0422609c48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c785c648c4547"/>
  </p:sldMasterIdLst>
  <p:sldIdLst>
    <p:sldId xmlns:r="http://schemas.openxmlformats.org/officeDocument/2006/relationships" id="256" r:id="R18db5ab2d61749a8"/>
    <p:sldId xmlns:r="http://schemas.openxmlformats.org/officeDocument/2006/relationships" id="257" r:id="R16d11242a6c34486"/>
    <p:sldId xmlns:r="http://schemas.openxmlformats.org/officeDocument/2006/relationships" id="258" r:id="R00a494de486041b8"/>
    <p:sldId xmlns:r="http://schemas.openxmlformats.org/officeDocument/2006/relationships" id="259" r:id="Re5edf25661b34e94"/>
    <p:sldId xmlns:r="http://schemas.openxmlformats.org/officeDocument/2006/relationships" id="260" r:id="Re08a94cc724d4c99"/>
    <p:sldId xmlns:r="http://schemas.openxmlformats.org/officeDocument/2006/relationships" id="261" r:id="R4278dd01a27d4065"/>
    <p:sldId xmlns:r="http://schemas.openxmlformats.org/officeDocument/2006/relationships" id="262" r:id="Rb0d38c20d4ef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785c648c4547" /><Relationship Type="http://schemas.openxmlformats.org/officeDocument/2006/relationships/slide" Target="/ppt/slides/slide1.xml" Id="R18db5ab2d61749a8" /><Relationship Type="http://schemas.openxmlformats.org/officeDocument/2006/relationships/slide" Target="/ppt/slides/slide2.xml" Id="R16d11242a6c34486" /><Relationship Type="http://schemas.openxmlformats.org/officeDocument/2006/relationships/slide" Target="/ppt/slides/slide3.xml" Id="R00a494de486041b8" /><Relationship Type="http://schemas.openxmlformats.org/officeDocument/2006/relationships/slide" Target="/ppt/slides/slide4.xml" Id="Re5edf25661b34e94" /><Relationship Type="http://schemas.openxmlformats.org/officeDocument/2006/relationships/slide" Target="/ppt/slides/slide5.xml" Id="Re08a94cc724d4c99" /><Relationship Type="http://schemas.openxmlformats.org/officeDocument/2006/relationships/slide" Target="/ppt/slides/slide6.xml" Id="R4278dd01a27d4065" /><Relationship Type="http://schemas.openxmlformats.org/officeDocument/2006/relationships/slide" Target="/ppt/slides/slide7.xml" Id="Rb0d38c20d4ef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9c134e87d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a8682d4f94e3c" /><Relationship Type="http://schemas.openxmlformats.org/officeDocument/2006/relationships/theme" Target="/ppt/slideMasters/theme/theme1.xml" Id="Rb6b373023473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a8682d4f9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6a2969206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3ea0e16e2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8543ca805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8620b6c2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603afab724e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4f2a7524c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4ce870bf9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HELIOS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HELIOS STUDIO AS ble etablert [år] og holder til i Kolsås.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YACOUBYAN SAYEL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1352 Kolsås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928 050 467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HELIOS STUDIO AS</a:t>
            </a:r>
          </a:p>
        </p:txBody>
      </p:sp>
    </p:spTree>
  </p:cSld>
  <p:clrMapOvr>
    <a:masterClrMapping xmlns:a="http://schemas.openxmlformats.org/drawingml/2006/main"/>
  </p:clrMapOvr>
</p:sld>
</file>