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543682bdd941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ec1eb1de654267"/>
  </p:sldMasterIdLst>
  <p:sldIdLst>
    <p:sldId xmlns:r="http://schemas.openxmlformats.org/officeDocument/2006/relationships" id="256" r:id="Rfb011b906b744ba0"/>
    <p:sldId xmlns:r="http://schemas.openxmlformats.org/officeDocument/2006/relationships" id="257" r:id="Rea3947190e434bdd"/>
    <p:sldId xmlns:r="http://schemas.openxmlformats.org/officeDocument/2006/relationships" id="258" r:id="Radb3e8af5ac24f82"/>
    <p:sldId xmlns:r="http://schemas.openxmlformats.org/officeDocument/2006/relationships" id="259" r:id="Ref34b6af8d3c4f89"/>
    <p:sldId xmlns:r="http://schemas.openxmlformats.org/officeDocument/2006/relationships" id="260" r:id="R38d6c54e227940f9"/>
    <p:sldId xmlns:r="http://schemas.openxmlformats.org/officeDocument/2006/relationships" id="261" r:id="R74dcc153f74c4349"/>
    <p:sldId xmlns:r="http://schemas.openxmlformats.org/officeDocument/2006/relationships" id="262" r:id="Refe4da68cfde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ec1eb1de654267" /><Relationship Type="http://schemas.openxmlformats.org/officeDocument/2006/relationships/slide" Target="/ppt/slides/slide1.xml" Id="Rfb011b906b744ba0" /><Relationship Type="http://schemas.openxmlformats.org/officeDocument/2006/relationships/slide" Target="/ppt/slides/slide2.xml" Id="Rea3947190e434bdd" /><Relationship Type="http://schemas.openxmlformats.org/officeDocument/2006/relationships/slide" Target="/ppt/slides/slide3.xml" Id="Radb3e8af5ac24f82" /><Relationship Type="http://schemas.openxmlformats.org/officeDocument/2006/relationships/slide" Target="/ppt/slides/slide4.xml" Id="Ref34b6af8d3c4f89" /><Relationship Type="http://schemas.openxmlformats.org/officeDocument/2006/relationships/slide" Target="/ppt/slides/slide5.xml" Id="R38d6c54e227940f9" /><Relationship Type="http://schemas.openxmlformats.org/officeDocument/2006/relationships/slide" Target="/ppt/slides/slide6.xml" Id="R74dcc153f74c4349" /><Relationship Type="http://schemas.openxmlformats.org/officeDocument/2006/relationships/slide" Target="/ppt/slides/slide7.xml" Id="Refe4da68cfde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6c46d6910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287d057e64ddb" /><Relationship Type="http://schemas.openxmlformats.org/officeDocument/2006/relationships/theme" Target="/ppt/slideMasters/theme/theme1.xml" Id="R14cf26dcb8f4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8287d057e6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17b790939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fce8f13ee4e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1ebf9dd41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bad828c22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61be040a547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3c193b4e740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d43fcc58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 SUNDE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SUNDE AS ble etablert [år] og holder til i Knarrevik.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4 544 151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Godalsvegen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5355 Knarrevik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 SUNDE AS</a:t>
            </a:r>
          </a:p>
        </p:txBody>
      </p:sp>
    </p:spTree>
  </p:cSld>
  <p:clrMapOvr>
    <a:masterClrMapping xmlns:a="http://schemas.openxmlformats.org/drawingml/2006/main"/>
  </p:clrMapOvr>
</p:sld>
</file>