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725d0a1a743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2d84a210d4b2b"/>
  </p:sldMasterIdLst>
  <p:sldIdLst>
    <p:sldId xmlns:r="http://schemas.openxmlformats.org/officeDocument/2006/relationships" id="256" r:id="Rae33a9f36bb14f4c"/>
    <p:sldId xmlns:r="http://schemas.openxmlformats.org/officeDocument/2006/relationships" id="257" r:id="Re9e896c63ce844d2"/>
    <p:sldId xmlns:r="http://schemas.openxmlformats.org/officeDocument/2006/relationships" id="258" r:id="Rad0d1a978bca48bd"/>
    <p:sldId xmlns:r="http://schemas.openxmlformats.org/officeDocument/2006/relationships" id="259" r:id="R0eafe7f437cd4da7"/>
    <p:sldId xmlns:r="http://schemas.openxmlformats.org/officeDocument/2006/relationships" id="260" r:id="R5d034e2447e4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2d84a210d4b2b" /><Relationship Type="http://schemas.openxmlformats.org/officeDocument/2006/relationships/slide" Target="/ppt/slides/slide1.xml" Id="Rae33a9f36bb14f4c" /><Relationship Type="http://schemas.openxmlformats.org/officeDocument/2006/relationships/slide" Target="/ppt/slides/slide2.xml" Id="Re9e896c63ce844d2" /><Relationship Type="http://schemas.openxmlformats.org/officeDocument/2006/relationships/slide" Target="/ppt/slides/slide3.xml" Id="Rad0d1a978bca48bd" /><Relationship Type="http://schemas.openxmlformats.org/officeDocument/2006/relationships/slide" Target="/ppt/slides/slide4.xml" Id="R0eafe7f437cd4da7" /><Relationship Type="http://schemas.openxmlformats.org/officeDocument/2006/relationships/slide" Target="/ppt/slides/slide5.xml" Id="R5d034e2447e4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ed1886dca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1d543f5940ec" /><Relationship Type="http://schemas.openxmlformats.org/officeDocument/2006/relationships/theme" Target="/ppt/slideMasters/theme/theme1.xml" Id="R5faf6d379f0d46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a1d543f5940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f59f6e0e4b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474597590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b72f0b28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36356e8fd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6c2580096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