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568336389641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599d3dde884f01"/>
  </p:sldMasterIdLst>
  <p:sldIdLst>
    <p:sldId xmlns:r="http://schemas.openxmlformats.org/officeDocument/2006/relationships" id="256" r:id="Rcf921a16887f4908"/>
    <p:sldId xmlns:r="http://schemas.openxmlformats.org/officeDocument/2006/relationships" id="257" r:id="R860545a8c61e46da"/>
    <p:sldId xmlns:r="http://schemas.openxmlformats.org/officeDocument/2006/relationships" id="258" r:id="Rdf0ef212665243f3"/>
    <p:sldId xmlns:r="http://schemas.openxmlformats.org/officeDocument/2006/relationships" id="259" r:id="R0933880c31f54cf5"/>
    <p:sldId xmlns:r="http://schemas.openxmlformats.org/officeDocument/2006/relationships" id="260" r:id="R6685c54a71154d05"/>
    <p:sldId xmlns:r="http://schemas.openxmlformats.org/officeDocument/2006/relationships" id="261" r:id="R70c0f21efca64ce1"/>
    <p:sldId xmlns:r="http://schemas.openxmlformats.org/officeDocument/2006/relationships" id="262" r:id="R72d8b8cb98a74d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599d3dde884f01" /><Relationship Type="http://schemas.openxmlformats.org/officeDocument/2006/relationships/slide" Target="/ppt/slides/slide1.xml" Id="Rcf921a16887f4908" /><Relationship Type="http://schemas.openxmlformats.org/officeDocument/2006/relationships/slide" Target="/ppt/slides/slide2.xml" Id="R860545a8c61e46da" /><Relationship Type="http://schemas.openxmlformats.org/officeDocument/2006/relationships/slide" Target="/ppt/slides/slide3.xml" Id="Rdf0ef212665243f3" /><Relationship Type="http://schemas.openxmlformats.org/officeDocument/2006/relationships/slide" Target="/ppt/slides/slide4.xml" Id="R0933880c31f54cf5" /><Relationship Type="http://schemas.openxmlformats.org/officeDocument/2006/relationships/slide" Target="/ppt/slides/slide5.xml" Id="R6685c54a71154d05" /><Relationship Type="http://schemas.openxmlformats.org/officeDocument/2006/relationships/slide" Target="/ppt/slides/slide6.xml" Id="R70c0f21efca64ce1" /><Relationship Type="http://schemas.openxmlformats.org/officeDocument/2006/relationships/slide" Target="/ppt/slides/slide7.xml" Id="R72d8b8cb98a74d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e81ecbdb8842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34e908ff74440" /><Relationship Type="http://schemas.openxmlformats.org/officeDocument/2006/relationships/theme" Target="/ppt/slideMasters/theme/theme1.xml" Id="R34587121aaa64d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b34e908ff744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293c6ba1b4d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f229ce3804f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f65b664e84d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416f8ec9d47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2fab72e8d43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23fb4976145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3c194eb5b47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641 682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1 199 300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SKAARE BØRRESEN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Midtveien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928 043 010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KAPITAL AS</a:t>
            </a:r>
          </a:p>
        </p:txBody>
      </p:sp>
    </p:spTree>
  </p:cSld>
  <p:clrMapOvr>
    <a:masterClrMapping xmlns:a="http://schemas.openxmlformats.org/drawingml/2006/main"/>
  </p:clrMapOvr>
</p:sld>
</file>