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fcc9840c8847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bdacede56d44b3"/>
  </p:sldMasterIdLst>
  <p:sldIdLst>
    <p:sldId xmlns:r="http://schemas.openxmlformats.org/officeDocument/2006/relationships" id="256" r:id="Rba7eceb40b8548e3"/>
    <p:sldId xmlns:r="http://schemas.openxmlformats.org/officeDocument/2006/relationships" id="257" r:id="Ra5a7a1cd67934efd"/>
    <p:sldId xmlns:r="http://schemas.openxmlformats.org/officeDocument/2006/relationships" id="258" r:id="R88fee9e38e604c2d"/>
    <p:sldId xmlns:r="http://schemas.openxmlformats.org/officeDocument/2006/relationships" id="259" r:id="R023c39b6b5304210"/>
    <p:sldId xmlns:r="http://schemas.openxmlformats.org/officeDocument/2006/relationships" id="260" r:id="Re067bb846de64013"/>
    <p:sldId xmlns:r="http://schemas.openxmlformats.org/officeDocument/2006/relationships" id="261" r:id="R1e27224a6d6d4bde"/>
    <p:sldId xmlns:r="http://schemas.openxmlformats.org/officeDocument/2006/relationships" id="262" r:id="R0fc96c6d013441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dacede56d44b3" /><Relationship Type="http://schemas.openxmlformats.org/officeDocument/2006/relationships/slide" Target="/ppt/slides/slide1.xml" Id="Rba7eceb40b8548e3" /><Relationship Type="http://schemas.openxmlformats.org/officeDocument/2006/relationships/slide" Target="/ppt/slides/slide2.xml" Id="Ra5a7a1cd67934efd" /><Relationship Type="http://schemas.openxmlformats.org/officeDocument/2006/relationships/slide" Target="/ppt/slides/slide3.xml" Id="R88fee9e38e604c2d" /><Relationship Type="http://schemas.openxmlformats.org/officeDocument/2006/relationships/slide" Target="/ppt/slides/slide4.xml" Id="R023c39b6b5304210" /><Relationship Type="http://schemas.openxmlformats.org/officeDocument/2006/relationships/slide" Target="/ppt/slides/slide5.xml" Id="Re067bb846de64013" /><Relationship Type="http://schemas.openxmlformats.org/officeDocument/2006/relationships/slide" Target="/ppt/slides/slide6.xml" Id="R1e27224a6d6d4bde" /><Relationship Type="http://schemas.openxmlformats.org/officeDocument/2006/relationships/slide" Target="/ppt/slides/slide7.xml" Id="R0fc96c6d013441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ecb4f9bb14d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93244032e4f97" /><Relationship Type="http://schemas.openxmlformats.org/officeDocument/2006/relationships/theme" Target="/ppt/slideMasters/theme/theme1.xml" Id="Rfe1c1563538246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693244032e4f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70557996340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9da5514a7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340779c3944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d44dc574f49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2a45999fa4e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9c6cb9e564c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6e4b714f14b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MEDIC SØR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MEDIC SØR DRIFT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332 138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−103 717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204 895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KONNESTAD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Fjæreveien 217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4885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henrik@medicsor.no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928 040 852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