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bb43d12f2443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7f1f41c20a4878"/>
  </p:sldMasterIdLst>
  <p:sldIdLst>
    <p:sldId xmlns:r="http://schemas.openxmlformats.org/officeDocument/2006/relationships" id="256" r:id="Red40fce872034145"/>
    <p:sldId xmlns:r="http://schemas.openxmlformats.org/officeDocument/2006/relationships" id="257" r:id="R2e0be5cbe0f04316"/>
    <p:sldId xmlns:r="http://schemas.openxmlformats.org/officeDocument/2006/relationships" id="258" r:id="Rcce99b4aa9404162"/>
    <p:sldId xmlns:r="http://schemas.openxmlformats.org/officeDocument/2006/relationships" id="259" r:id="R4fbbaeec1c6049ce"/>
    <p:sldId xmlns:r="http://schemas.openxmlformats.org/officeDocument/2006/relationships" id="260" r:id="R95365b6134654813"/>
    <p:sldId xmlns:r="http://schemas.openxmlformats.org/officeDocument/2006/relationships" id="261" r:id="R6b600baa0e3c4b88"/>
    <p:sldId xmlns:r="http://schemas.openxmlformats.org/officeDocument/2006/relationships" id="262" r:id="R3005ae16c82d49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7f1f41c20a4878" /><Relationship Type="http://schemas.openxmlformats.org/officeDocument/2006/relationships/slide" Target="/ppt/slides/slide1.xml" Id="Red40fce872034145" /><Relationship Type="http://schemas.openxmlformats.org/officeDocument/2006/relationships/slide" Target="/ppt/slides/slide2.xml" Id="R2e0be5cbe0f04316" /><Relationship Type="http://schemas.openxmlformats.org/officeDocument/2006/relationships/slide" Target="/ppt/slides/slide3.xml" Id="Rcce99b4aa9404162" /><Relationship Type="http://schemas.openxmlformats.org/officeDocument/2006/relationships/slide" Target="/ppt/slides/slide4.xml" Id="R4fbbaeec1c6049ce" /><Relationship Type="http://schemas.openxmlformats.org/officeDocument/2006/relationships/slide" Target="/ppt/slides/slide5.xml" Id="R95365b6134654813" /><Relationship Type="http://schemas.openxmlformats.org/officeDocument/2006/relationships/slide" Target="/ppt/slides/slide6.xml" Id="R6b600baa0e3c4b88" /><Relationship Type="http://schemas.openxmlformats.org/officeDocument/2006/relationships/slide" Target="/ppt/slides/slide7.xml" Id="R3005ae16c82d49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6c55fd71d246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c43d517494ad9" /><Relationship Type="http://schemas.openxmlformats.org/officeDocument/2006/relationships/theme" Target="/ppt/slideMasters/theme/theme1.xml" Id="R3d8879982a4047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8c43d517494a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f6fb7f17f43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fcd073d0c49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826d156074c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4e737cfd64d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27233e66046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32a026b8944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9ec36e3b348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MYLIUS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MYLIUS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MYLIUS AS ble etablert [år] og holder til i Ottestad.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MYLIUS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MYLIUS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MYLIUS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358 068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MYLIUS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HOLTET TOM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MYLIUS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Tom Olav Holtet, Sandvikavegen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2312 Ottestad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928 039 595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MYLIUS AS</a:t>
            </a:r>
          </a:p>
        </p:txBody>
      </p:sp>
    </p:spTree>
  </p:cSld>
  <p:clrMapOvr>
    <a:masterClrMapping xmlns:a="http://schemas.openxmlformats.org/drawingml/2006/main"/>
  </p:clrMapOvr>
</p:sld>
</file>