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c5993495ad4f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f26f4d01a342df"/>
  </p:sldMasterIdLst>
  <p:sldIdLst>
    <p:sldId xmlns:r="http://schemas.openxmlformats.org/officeDocument/2006/relationships" id="256" r:id="R77a0d358eaf94f1f"/>
    <p:sldId xmlns:r="http://schemas.openxmlformats.org/officeDocument/2006/relationships" id="257" r:id="R34cd05d7be7944bb"/>
    <p:sldId xmlns:r="http://schemas.openxmlformats.org/officeDocument/2006/relationships" id="258" r:id="R465f6b11315c49fe"/>
    <p:sldId xmlns:r="http://schemas.openxmlformats.org/officeDocument/2006/relationships" id="259" r:id="R4aef498ccd914fa4"/>
    <p:sldId xmlns:r="http://schemas.openxmlformats.org/officeDocument/2006/relationships" id="260" r:id="R7856aa8b90e24348"/>
    <p:sldId xmlns:r="http://schemas.openxmlformats.org/officeDocument/2006/relationships" id="261" r:id="R70bd1b06b1f44380"/>
    <p:sldId xmlns:r="http://schemas.openxmlformats.org/officeDocument/2006/relationships" id="262" r:id="Rba438aefdaf5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f26f4d01a342df" /><Relationship Type="http://schemas.openxmlformats.org/officeDocument/2006/relationships/slide" Target="/ppt/slides/slide1.xml" Id="R77a0d358eaf94f1f" /><Relationship Type="http://schemas.openxmlformats.org/officeDocument/2006/relationships/slide" Target="/ppt/slides/slide2.xml" Id="R34cd05d7be7944bb" /><Relationship Type="http://schemas.openxmlformats.org/officeDocument/2006/relationships/slide" Target="/ppt/slides/slide3.xml" Id="R465f6b11315c49fe" /><Relationship Type="http://schemas.openxmlformats.org/officeDocument/2006/relationships/slide" Target="/ppt/slides/slide4.xml" Id="R4aef498ccd914fa4" /><Relationship Type="http://schemas.openxmlformats.org/officeDocument/2006/relationships/slide" Target="/ppt/slides/slide5.xml" Id="R7856aa8b90e24348" /><Relationship Type="http://schemas.openxmlformats.org/officeDocument/2006/relationships/slide" Target="/ppt/slides/slide6.xml" Id="R70bd1b06b1f44380" /><Relationship Type="http://schemas.openxmlformats.org/officeDocument/2006/relationships/slide" Target="/ppt/slides/slide7.xml" Id="Rba438aefdaf5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fae4306774d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a8af3d7b04cda" /><Relationship Type="http://schemas.openxmlformats.org/officeDocument/2006/relationships/theme" Target="/ppt/slideMasters/theme/theme1.xml" Id="Ref66e46a941648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2a8af3d7b04c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eddb6630545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c6dee941447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01301f08f4d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4a8da05614e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f3dd43b7b40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68a10fe464c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ab4c4d61e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MP 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 KONSULT AS ble etablert [år] og holder til i 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345 015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539 439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692 334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MARIJA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Svarttjennveien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3790 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928 033 503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KONSULT AS</a:t>
            </a:r>
          </a:p>
        </p:txBody>
      </p:sp>
    </p:spTree>
  </p:cSld>
  <p:clrMapOvr>
    <a:masterClrMapping xmlns:a="http://schemas.openxmlformats.org/drawingml/2006/main"/>
  </p:clrMapOvr>
</p:sld>
</file>