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6c3295a93745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7a0d2dcee64a2d"/>
  </p:sldMasterIdLst>
  <p:sldIdLst>
    <p:sldId xmlns:r="http://schemas.openxmlformats.org/officeDocument/2006/relationships" id="256" r:id="R349365a887874b16"/>
    <p:sldId xmlns:r="http://schemas.openxmlformats.org/officeDocument/2006/relationships" id="257" r:id="R56a41caa1c644ae9"/>
    <p:sldId xmlns:r="http://schemas.openxmlformats.org/officeDocument/2006/relationships" id="258" r:id="R93a59490891249cc"/>
    <p:sldId xmlns:r="http://schemas.openxmlformats.org/officeDocument/2006/relationships" id="259" r:id="Ra364443c093d429e"/>
    <p:sldId xmlns:r="http://schemas.openxmlformats.org/officeDocument/2006/relationships" id="260" r:id="R47edc036c6f44383"/>
    <p:sldId xmlns:r="http://schemas.openxmlformats.org/officeDocument/2006/relationships" id="261" r:id="R5c8dea43533142ba"/>
    <p:sldId xmlns:r="http://schemas.openxmlformats.org/officeDocument/2006/relationships" id="262" r:id="R5f6a75bfb634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a0d2dcee64a2d" /><Relationship Type="http://schemas.openxmlformats.org/officeDocument/2006/relationships/slide" Target="/ppt/slides/slide1.xml" Id="R349365a887874b16" /><Relationship Type="http://schemas.openxmlformats.org/officeDocument/2006/relationships/slide" Target="/ppt/slides/slide2.xml" Id="R56a41caa1c644ae9" /><Relationship Type="http://schemas.openxmlformats.org/officeDocument/2006/relationships/slide" Target="/ppt/slides/slide3.xml" Id="R93a59490891249cc" /><Relationship Type="http://schemas.openxmlformats.org/officeDocument/2006/relationships/slide" Target="/ppt/slides/slide4.xml" Id="Ra364443c093d429e" /><Relationship Type="http://schemas.openxmlformats.org/officeDocument/2006/relationships/slide" Target="/ppt/slides/slide5.xml" Id="R47edc036c6f44383" /><Relationship Type="http://schemas.openxmlformats.org/officeDocument/2006/relationships/slide" Target="/ppt/slides/slide6.xml" Id="R5c8dea43533142ba" /><Relationship Type="http://schemas.openxmlformats.org/officeDocument/2006/relationships/slide" Target="/ppt/slides/slide7.xml" Id="R5f6a75bfb634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b01364ee24c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4d207d50f447d" /><Relationship Type="http://schemas.openxmlformats.org/officeDocument/2006/relationships/theme" Target="/ppt/slideMasters/theme/theme1.xml" Id="R9da4e312d2204e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14d207d50f44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d542035d14e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0884266d346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9154748c448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90d37f8bd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0258c661b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4e66f20d34b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2fe873bb747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OJ-HOLDING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OLE-KRISTIAN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Stongafjellsbakken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5301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928 029 441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OJ-HOLDING AS</a:t>
            </a:r>
          </a:p>
        </p:txBody>
      </p:sp>
    </p:spTree>
  </p:cSld>
  <p:clrMapOvr>
    <a:masterClrMapping xmlns:a="http://schemas.openxmlformats.org/drawingml/2006/main"/>
  </p:clrMapOvr>
</p:sld>
</file>