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510cf550d44e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0b910a34844daf"/>
  </p:sldMasterIdLst>
  <p:sldIdLst>
    <p:sldId xmlns:r="http://schemas.openxmlformats.org/officeDocument/2006/relationships" id="256" r:id="R323eedbf128f4582"/>
    <p:sldId xmlns:r="http://schemas.openxmlformats.org/officeDocument/2006/relationships" id="257" r:id="R4c1c158caf8c48f9"/>
    <p:sldId xmlns:r="http://schemas.openxmlformats.org/officeDocument/2006/relationships" id="258" r:id="R84014aafad9e4533"/>
    <p:sldId xmlns:r="http://schemas.openxmlformats.org/officeDocument/2006/relationships" id="259" r:id="R86f0f51437e1465c"/>
    <p:sldId xmlns:r="http://schemas.openxmlformats.org/officeDocument/2006/relationships" id="260" r:id="R615074fd87aa4d6e"/>
    <p:sldId xmlns:r="http://schemas.openxmlformats.org/officeDocument/2006/relationships" id="261" r:id="R42142081c67d4967"/>
    <p:sldId xmlns:r="http://schemas.openxmlformats.org/officeDocument/2006/relationships" id="262" r:id="R848844d79cf848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0b910a34844daf" /><Relationship Type="http://schemas.openxmlformats.org/officeDocument/2006/relationships/slide" Target="/ppt/slides/slide1.xml" Id="R323eedbf128f4582" /><Relationship Type="http://schemas.openxmlformats.org/officeDocument/2006/relationships/slide" Target="/ppt/slides/slide2.xml" Id="R4c1c158caf8c48f9" /><Relationship Type="http://schemas.openxmlformats.org/officeDocument/2006/relationships/slide" Target="/ppt/slides/slide3.xml" Id="R84014aafad9e4533" /><Relationship Type="http://schemas.openxmlformats.org/officeDocument/2006/relationships/slide" Target="/ppt/slides/slide4.xml" Id="R86f0f51437e1465c" /><Relationship Type="http://schemas.openxmlformats.org/officeDocument/2006/relationships/slide" Target="/ppt/slides/slide5.xml" Id="R615074fd87aa4d6e" /><Relationship Type="http://schemas.openxmlformats.org/officeDocument/2006/relationships/slide" Target="/ppt/slides/slide6.xml" Id="R42142081c67d4967" /><Relationship Type="http://schemas.openxmlformats.org/officeDocument/2006/relationships/slide" Target="/ppt/slides/slide7.xml" Id="R848844d79cf848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456bfbb0741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0a67822b24f8c" /><Relationship Type="http://schemas.openxmlformats.org/officeDocument/2006/relationships/theme" Target="/ppt/slideMasters/theme/theme1.xml" Id="R712553d11aee4c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b0a67822b24f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6599a2804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c9f8bdc6c4b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a80f601234c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20746ffd343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91ba398ad46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3e274a90844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6152991d642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SUBCEM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SUBCEM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SUBSURFACE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DIAA MOHAMMAD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REINERTSEN TROND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People Performance AS, Energivegen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928 028 631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