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e36fe734e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1da00d308b4ab9"/>
  </p:sldMasterIdLst>
  <p:sldIdLst>
    <p:sldId xmlns:r="http://schemas.openxmlformats.org/officeDocument/2006/relationships" id="256" r:id="R2783b63717e54c7e"/>
    <p:sldId xmlns:r="http://schemas.openxmlformats.org/officeDocument/2006/relationships" id="257" r:id="R6cca0ccbe3db4262"/>
    <p:sldId xmlns:r="http://schemas.openxmlformats.org/officeDocument/2006/relationships" id="258" r:id="Re1743bedb9d44d61"/>
    <p:sldId xmlns:r="http://schemas.openxmlformats.org/officeDocument/2006/relationships" id="259" r:id="R514a13575e544b66"/>
    <p:sldId xmlns:r="http://schemas.openxmlformats.org/officeDocument/2006/relationships" id="260" r:id="Ra0d7513d7ac64d72"/>
    <p:sldId xmlns:r="http://schemas.openxmlformats.org/officeDocument/2006/relationships" id="261" r:id="Rb404c098a5e04f1f"/>
    <p:sldId xmlns:r="http://schemas.openxmlformats.org/officeDocument/2006/relationships" id="262" r:id="R78ebb72a6a1142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da00d308b4ab9" /><Relationship Type="http://schemas.openxmlformats.org/officeDocument/2006/relationships/slide" Target="/ppt/slides/slide1.xml" Id="R2783b63717e54c7e" /><Relationship Type="http://schemas.openxmlformats.org/officeDocument/2006/relationships/slide" Target="/ppt/slides/slide2.xml" Id="R6cca0ccbe3db4262" /><Relationship Type="http://schemas.openxmlformats.org/officeDocument/2006/relationships/slide" Target="/ppt/slides/slide3.xml" Id="Re1743bedb9d44d61" /><Relationship Type="http://schemas.openxmlformats.org/officeDocument/2006/relationships/slide" Target="/ppt/slides/slide4.xml" Id="R514a13575e544b66" /><Relationship Type="http://schemas.openxmlformats.org/officeDocument/2006/relationships/slide" Target="/ppt/slides/slide5.xml" Id="Ra0d7513d7ac64d72" /><Relationship Type="http://schemas.openxmlformats.org/officeDocument/2006/relationships/slide" Target="/ppt/slides/slide6.xml" Id="Rb404c098a5e04f1f" /><Relationship Type="http://schemas.openxmlformats.org/officeDocument/2006/relationships/slide" Target="/ppt/slides/slide7.xml" Id="R78ebb72a6a1142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1c38bb41241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ac0f673e4f4d" /><Relationship Type="http://schemas.openxmlformats.org/officeDocument/2006/relationships/theme" Target="/ppt/slideMasters/theme/theme1.xml" Id="Rd0275e03b95f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fac0f673e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542d1062a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c192a2e74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8c18c3b70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bbdd4b5ee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8d7be8658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c3c7eedf43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8587e2d2e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KALM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3 791 222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ANDRÉ EIDEM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MARI VOLD EIDEM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Andre Eidem, Botn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928 026 809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KALM AS</a:t>
            </a:r>
          </a:p>
        </p:txBody>
      </p:sp>
    </p:spTree>
  </p:cSld>
  <p:clrMapOvr>
    <a:masterClrMapping xmlns:a="http://schemas.openxmlformats.org/drawingml/2006/main"/>
  </p:clrMapOvr>
</p:sld>
</file>