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03f789fe69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7adf8fa7848c2"/>
  </p:sldMasterIdLst>
  <p:sldIdLst>
    <p:sldId xmlns:r="http://schemas.openxmlformats.org/officeDocument/2006/relationships" id="256" r:id="Re17e529160ff4c26"/>
    <p:sldId xmlns:r="http://schemas.openxmlformats.org/officeDocument/2006/relationships" id="257" r:id="R578b5e43c12d4502"/>
    <p:sldId xmlns:r="http://schemas.openxmlformats.org/officeDocument/2006/relationships" id="258" r:id="Rac0cb3d7c5094256"/>
    <p:sldId xmlns:r="http://schemas.openxmlformats.org/officeDocument/2006/relationships" id="259" r:id="Raeefedf9996f4848"/>
    <p:sldId xmlns:r="http://schemas.openxmlformats.org/officeDocument/2006/relationships" id="260" r:id="R93f4cb8ac99f4bd4"/>
    <p:sldId xmlns:r="http://schemas.openxmlformats.org/officeDocument/2006/relationships" id="261" r:id="R39675fc2d0d9427e"/>
    <p:sldId xmlns:r="http://schemas.openxmlformats.org/officeDocument/2006/relationships" id="262" r:id="R4d71494955dd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7adf8fa7848c2" /><Relationship Type="http://schemas.openxmlformats.org/officeDocument/2006/relationships/slide" Target="/ppt/slides/slide1.xml" Id="Re17e529160ff4c26" /><Relationship Type="http://schemas.openxmlformats.org/officeDocument/2006/relationships/slide" Target="/ppt/slides/slide2.xml" Id="R578b5e43c12d4502" /><Relationship Type="http://schemas.openxmlformats.org/officeDocument/2006/relationships/slide" Target="/ppt/slides/slide3.xml" Id="Rac0cb3d7c5094256" /><Relationship Type="http://schemas.openxmlformats.org/officeDocument/2006/relationships/slide" Target="/ppt/slides/slide4.xml" Id="Raeefedf9996f4848" /><Relationship Type="http://schemas.openxmlformats.org/officeDocument/2006/relationships/slide" Target="/ppt/slides/slide5.xml" Id="R93f4cb8ac99f4bd4" /><Relationship Type="http://schemas.openxmlformats.org/officeDocument/2006/relationships/slide" Target="/ppt/slides/slide6.xml" Id="R39675fc2d0d9427e" /><Relationship Type="http://schemas.openxmlformats.org/officeDocument/2006/relationships/slide" Target="/ppt/slides/slide7.xml" Id="R4d71494955dd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6be09a9cf4d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d75a300e4186" /><Relationship Type="http://schemas.openxmlformats.org/officeDocument/2006/relationships/theme" Target="/ppt/slideMasters/theme/theme1.xml" Id="R5245f367bbb2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6d75a300e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9f3552481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d754ac1da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98c98ea2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170f256c2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be8d405fa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1ced741af46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647bffcbb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