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61bb7a350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8ce75beaf4107"/>
  </p:sldMasterIdLst>
  <p:sldIdLst>
    <p:sldId xmlns:r="http://schemas.openxmlformats.org/officeDocument/2006/relationships" id="256" r:id="R91e174509fde420c"/>
    <p:sldId xmlns:r="http://schemas.openxmlformats.org/officeDocument/2006/relationships" id="257" r:id="R839b3f6a90ad4294"/>
    <p:sldId xmlns:r="http://schemas.openxmlformats.org/officeDocument/2006/relationships" id="258" r:id="R4be55d812b254938"/>
    <p:sldId xmlns:r="http://schemas.openxmlformats.org/officeDocument/2006/relationships" id="259" r:id="Rcb035c5abea24bef"/>
    <p:sldId xmlns:r="http://schemas.openxmlformats.org/officeDocument/2006/relationships" id="260" r:id="R305335c2f1a547a7"/>
    <p:sldId xmlns:r="http://schemas.openxmlformats.org/officeDocument/2006/relationships" id="261" r:id="R9d9905a87ef64f63"/>
    <p:sldId xmlns:r="http://schemas.openxmlformats.org/officeDocument/2006/relationships" id="262" r:id="Rdda29133983f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8ce75beaf4107" /><Relationship Type="http://schemas.openxmlformats.org/officeDocument/2006/relationships/slide" Target="/ppt/slides/slide1.xml" Id="R91e174509fde420c" /><Relationship Type="http://schemas.openxmlformats.org/officeDocument/2006/relationships/slide" Target="/ppt/slides/slide2.xml" Id="R839b3f6a90ad4294" /><Relationship Type="http://schemas.openxmlformats.org/officeDocument/2006/relationships/slide" Target="/ppt/slides/slide3.xml" Id="R4be55d812b254938" /><Relationship Type="http://schemas.openxmlformats.org/officeDocument/2006/relationships/slide" Target="/ppt/slides/slide4.xml" Id="Rcb035c5abea24bef" /><Relationship Type="http://schemas.openxmlformats.org/officeDocument/2006/relationships/slide" Target="/ppt/slides/slide5.xml" Id="R305335c2f1a547a7" /><Relationship Type="http://schemas.openxmlformats.org/officeDocument/2006/relationships/slide" Target="/ppt/slides/slide6.xml" Id="R9d9905a87ef64f63" /><Relationship Type="http://schemas.openxmlformats.org/officeDocument/2006/relationships/slide" Target="/ppt/slides/slide7.xml" Id="Rdda29133983f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0f8d08f8a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7b410a254302" /><Relationship Type="http://schemas.openxmlformats.org/officeDocument/2006/relationships/theme" Target="/ppt/slideMasters/theme/theme1.xml" Id="Rc99d9b7a276b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c7b410a25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36d139db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eeef497d9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059badbd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868271c6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123f404d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8b0a8007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17a6cb91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 ANSATT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ANSATT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HOLDING XIII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ERLING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CHARLOTTE PAZ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ØYSTEIN LAUEN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