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3f1c5a90754d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b18416c5b84aca"/>
  </p:sldMasterIdLst>
  <p:sldIdLst>
    <p:sldId xmlns:r="http://schemas.openxmlformats.org/officeDocument/2006/relationships" id="256" r:id="R51e9f088371f4c70"/>
    <p:sldId xmlns:r="http://schemas.openxmlformats.org/officeDocument/2006/relationships" id="257" r:id="Rd49aaedc83a64fb5"/>
    <p:sldId xmlns:r="http://schemas.openxmlformats.org/officeDocument/2006/relationships" id="258" r:id="Rd58115ee75b341e3"/>
    <p:sldId xmlns:r="http://schemas.openxmlformats.org/officeDocument/2006/relationships" id="259" r:id="R8d53286e3fd04d74"/>
    <p:sldId xmlns:r="http://schemas.openxmlformats.org/officeDocument/2006/relationships" id="260" r:id="R2cc615e8b0684e25"/>
    <p:sldId xmlns:r="http://schemas.openxmlformats.org/officeDocument/2006/relationships" id="261" r:id="R5c2bc591e1654cf8"/>
    <p:sldId xmlns:r="http://schemas.openxmlformats.org/officeDocument/2006/relationships" id="262" r:id="Ra05c4da7773f4d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b18416c5b84aca" /><Relationship Type="http://schemas.openxmlformats.org/officeDocument/2006/relationships/slide" Target="/ppt/slides/slide1.xml" Id="R51e9f088371f4c70" /><Relationship Type="http://schemas.openxmlformats.org/officeDocument/2006/relationships/slide" Target="/ppt/slides/slide2.xml" Id="Rd49aaedc83a64fb5" /><Relationship Type="http://schemas.openxmlformats.org/officeDocument/2006/relationships/slide" Target="/ppt/slides/slide3.xml" Id="Rd58115ee75b341e3" /><Relationship Type="http://schemas.openxmlformats.org/officeDocument/2006/relationships/slide" Target="/ppt/slides/slide4.xml" Id="R8d53286e3fd04d74" /><Relationship Type="http://schemas.openxmlformats.org/officeDocument/2006/relationships/slide" Target="/ppt/slides/slide5.xml" Id="R2cc615e8b0684e25" /><Relationship Type="http://schemas.openxmlformats.org/officeDocument/2006/relationships/slide" Target="/ppt/slides/slide6.xml" Id="R5c2bc591e1654cf8" /><Relationship Type="http://schemas.openxmlformats.org/officeDocument/2006/relationships/slide" Target="/ppt/slides/slide7.xml" Id="Ra05c4da7773f4d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f1447d1c4145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e84a9e29a46a2" /><Relationship Type="http://schemas.openxmlformats.org/officeDocument/2006/relationships/theme" Target="/ppt/slideMasters/theme/theme1.xml" Id="R3f66455f94094f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fe84a9e29a46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9fbf0e8014b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2f8be409f4b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2d7ef7b4045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8cffda2f741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189629a8b46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2219c6eb740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e030fea624f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VEIKRYSSET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VEIKRYSSET AS ble etablert [år] og holder til i 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ANDERSSON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DAGFINN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Andersson, Nordbøveien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3790 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927 985 608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