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76822a990643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ed7996d7146c8"/>
  </p:sldMasterIdLst>
  <p:sldIdLst>
    <p:sldId xmlns:r="http://schemas.openxmlformats.org/officeDocument/2006/relationships" id="256" r:id="R7f79769c22e2453f"/>
    <p:sldId xmlns:r="http://schemas.openxmlformats.org/officeDocument/2006/relationships" id="257" r:id="Rbce77556b4ca43cf"/>
    <p:sldId xmlns:r="http://schemas.openxmlformats.org/officeDocument/2006/relationships" id="258" r:id="Rb1e0c20e93ec48ae"/>
    <p:sldId xmlns:r="http://schemas.openxmlformats.org/officeDocument/2006/relationships" id="259" r:id="R7511865ec53442bd"/>
    <p:sldId xmlns:r="http://schemas.openxmlformats.org/officeDocument/2006/relationships" id="260" r:id="Rf595e90a836d43af"/>
    <p:sldId xmlns:r="http://schemas.openxmlformats.org/officeDocument/2006/relationships" id="261" r:id="R19de065b580a4006"/>
    <p:sldId xmlns:r="http://schemas.openxmlformats.org/officeDocument/2006/relationships" id="262" r:id="R1e5f84cb08854b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ed7996d7146c8" /><Relationship Type="http://schemas.openxmlformats.org/officeDocument/2006/relationships/slide" Target="/ppt/slides/slide1.xml" Id="R7f79769c22e2453f" /><Relationship Type="http://schemas.openxmlformats.org/officeDocument/2006/relationships/slide" Target="/ppt/slides/slide2.xml" Id="Rbce77556b4ca43cf" /><Relationship Type="http://schemas.openxmlformats.org/officeDocument/2006/relationships/slide" Target="/ppt/slides/slide3.xml" Id="Rb1e0c20e93ec48ae" /><Relationship Type="http://schemas.openxmlformats.org/officeDocument/2006/relationships/slide" Target="/ppt/slides/slide4.xml" Id="R7511865ec53442bd" /><Relationship Type="http://schemas.openxmlformats.org/officeDocument/2006/relationships/slide" Target="/ppt/slides/slide5.xml" Id="Rf595e90a836d43af" /><Relationship Type="http://schemas.openxmlformats.org/officeDocument/2006/relationships/slide" Target="/ppt/slides/slide6.xml" Id="R19de065b580a4006" /><Relationship Type="http://schemas.openxmlformats.org/officeDocument/2006/relationships/slide" Target="/ppt/slides/slide7.xml" Id="R1e5f84cb08854b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e851b0a8d46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a72930c8c4f3d" /><Relationship Type="http://schemas.openxmlformats.org/officeDocument/2006/relationships/theme" Target="/ppt/slideMasters/theme/theme1.xml" Id="R4d0845adcf8e4a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fa72930c8c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9259a8f6442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f51b987a147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a02cd461fe41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4449290334d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3ce2c0aa24c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165b5d83841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5bd252d3447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RIECON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RIECON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RIECON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RIECON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RIECON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RIECON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20 375 007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3 482 485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2 837 608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4 948 716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7 642 157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RIECON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RIECON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RIECON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927 985 152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RIECON AS</a:t>
            </a:r>
          </a:p>
        </p:txBody>
      </p:sp>
    </p:spTree>
  </p:cSld>
  <p:clrMapOvr>
    <a:masterClrMapping xmlns:a="http://schemas.openxmlformats.org/drawingml/2006/main"/>
  </p:clrMapOvr>
</p:sld>
</file>