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d3a61f8c464f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a624d41db44508"/>
  </p:sldMasterIdLst>
  <p:sldIdLst>
    <p:sldId xmlns:r="http://schemas.openxmlformats.org/officeDocument/2006/relationships" id="256" r:id="R3ed6b4904b744053"/>
    <p:sldId xmlns:r="http://schemas.openxmlformats.org/officeDocument/2006/relationships" id="257" r:id="R257118c0ae674ffa"/>
    <p:sldId xmlns:r="http://schemas.openxmlformats.org/officeDocument/2006/relationships" id="258" r:id="R845026e98ea043f2"/>
    <p:sldId xmlns:r="http://schemas.openxmlformats.org/officeDocument/2006/relationships" id="259" r:id="R377d904c0be54a58"/>
    <p:sldId xmlns:r="http://schemas.openxmlformats.org/officeDocument/2006/relationships" id="260" r:id="R2436475bda69409e"/>
    <p:sldId xmlns:r="http://schemas.openxmlformats.org/officeDocument/2006/relationships" id="261" r:id="Ra76689fad0f44d89"/>
    <p:sldId xmlns:r="http://schemas.openxmlformats.org/officeDocument/2006/relationships" id="262" r:id="R0515c024dd2049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a624d41db44508" /><Relationship Type="http://schemas.openxmlformats.org/officeDocument/2006/relationships/slide" Target="/ppt/slides/slide1.xml" Id="R3ed6b4904b744053" /><Relationship Type="http://schemas.openxmlformats.org/officeDocument/2006/relationships/slide" Target="/ppt/slides/slide2.xml" Id="R257118c0ae674ffa" /><Relationship Type="http://schemas.openxmlformats.org/officeDocument/2006/relationships/slide" Target="/ppt/slides/slide3.xml" Id="R845026e98ea043f2" /><Relationship Type="http://schemas.openxmlformats.org/officeDocument/2006/relationships/slide" Target="/ppt/slides/slide4.xml" Id="R377d904c0be54a58" /><Relationship Type="http://schemas.openxmlformats.org/officeDocument/2006/relationships/slide" Target="/ppt/slides/slide5.xml" Id="R2436475bda69409e" /><Relationship Type="http://schemas.openxmlformats.org/officeDocument/2006/relationships/slide" Target="/ppt/slides/slide6.xml" Id="Ra76689fad0f44d89" /><Relationship Type="http://schemas.openxmlformats.org/officeDocument/2006/relationships/slide" Target="/ppt/slides/slide7.xml" Id="R0515c024dd2049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a88236cac84e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43473c63043a2" /><Relationship Type="http://schemas.openxmlformats.org/officeDocument/2006/relationships/theme" Target="/ppt/slideMasters/theme/theme1.xml" Id="R39df069c09b949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943473c63043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27f0f53e948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af311c7a640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3bc16846e45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3c43ef57244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b0771d3b548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2ce3bb68e47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237b9a0aa4e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MARIUNOR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MARIUNOR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12 389 997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13 248 990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17 715 315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NORBYE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E6 Eiendom AS, Hvamsvingen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927 885 131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