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3523fbd88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4b0d08aab4bcc"/>
  </p:sldMasterIdLst>
  <p:sldIdLst>
    <p:sldId xmlns:r="http://schemas.openxmlformats.org/officeDocument/2006/relationships" id="256" r:id="R49a33a37f7174c06"/>
    <p:sldId xmlns:r="http://schemas.openxmlformats.org/officeDocument/2006/relationships" id="257" r:id="Reb5fc16a39824bcc"/>
    <p:sldId xmlns:r="http://schemas.openxmlformats.org/officeDocument/2006/relationships" id="258" r:id="R7a0c02e207014773"/>
    <p:sldId xmlns:r="http://schemas.openxmlformats.org/officeDocument/2006/relationships" id="259" r:id="R18d647f1c1bb4d19"/>
    <p:sldId xmlns:r="http://schemas.openxmlformats.org/officeDocument/2006/relationships" id="260" r:id="R634b630afb1d4846"/>
    <p:sldId xmlns:r="http://schemas.openxmlformats.org/officeDocument/2006/relationships" id="261" r:id="R11ace38e116f408a"/>
    <p:sldId xmlns:r="http://schemas.openxmlformats.org/officeDocument/2006/relationships" id="262" r:id="Rd6f3028d8fe8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4b0d08aab4bcc" /><Relationship Type="http://schemas.openxmlformats.org/officeDocument/2006/relationships/slide" Target="/ppt/slides/slide1.xml" Id="R49a33a37f7174c06" /><Relationship Type="http://schemas.openxmlformats.org/officeDocument/2006/relationships/slide" Target="/ppt/slides/slide2.xml" Id="Reb5fc16a39824bcc" /><Relationship Type="http://schemas.openxmlformats.org/officeDocument/2006/relationships/slide" Target="/ppt/slides/slide3.xml" Id="R7a0c02e207014773" /><Relationship Type="http://schemas.openxmlformats.org/officeDocument/2006/relationships/slide" Target="/ppt/slides/slide4.xml" Id="R18d647f1c1bb4d19" /><Relationship Type="http://schemas.openxmlformats.org/officeDocument/2006/relationships/slide" Target="/ppt/slides/slide5.xml" Id="R634b630afb1d4846" /><Relationship Type="http://schemas.openxmlformats.org/officeDocument/2006/relationships/slide" Target="/ppt/slides/slide6.xml" Id="R11ace38e116f408a" /><Relationship Type="http://schemas.openxmlformats.org/officeDocument/2006/relationships/slide" Target="/ppt/slides/slide7.xml" Id="Rd6f3028d8fe8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88ee72e56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2f001c3b544e4" /><Relationship Type="http://schemas.openxmlformats.org/officeDocument/2006/relationships/theme" Target="/ppt/slideMasters/theme/theme1.xml" Id="R5266077e41b8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2f001c3b5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b3381169a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938670ab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fcaee387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1cc9c2902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2e2a9f45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28728c98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c80a70713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OROURKE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OROURKE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O'ROURKE JAN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Haugbro terrasse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