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a9ced65f447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a97584d834abf"/>
  </p:sldMasterIdLst>
  <p:sldIdLst>
    <p:sldId xmlns:r="http://schemas.openxmlformats.org/officeDocument/2006/relationships" id="256" r:id="R04a4dea9d9bd44d3"/>
    <p:sldId xmlns:r="http://schemas.openxmlformats.org/officeDocument/2006/relationships" id="257" r:id="R4fe2b20579264f5a"/>
    <p:sldId xmlns:r="http://schemas.openxmlformats.org/officeDocument/2006/relationships" id="258" r:id="Rdce6b1d84cc14764"/>
    <p:sldId xmlns:r="http://schemas.openxmlformats.org/officeDocument/2006/relationships" id="259" r:id="Rcc64c4935974432f"/>
    <p:sldId xmlns:r="http://schemas.openxmlformats.org/officeDocument/2006/relationships" id="260" r:id="R3964b478d2d04c5a"/>
    <p:sldId xmlns:r="http://schemas.openxmlformats.org/officeDocument/2006/relationships" id="261" r:id="Rc6d3bd1b34ce4c19"/>
    <p:sldId xmlns:r="http://schemas.openxmlformats.org/officeDocument/2006/relationships" id="262" r:id="Rf97a536abd19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a97584d834abf" /><Relationship Type="http://schemas.openxmlformats.org/officeDocument/2006/relationships/slide" Target="/ppt/slides/slide1.xml" Id="R04a4dea9d9bd44d3" /><Relationship Type="http://schemas.openxmlformats.org/officeDocument/2006/relationships/slide" Target="/ppt/slides/slide2.xml" Id="R4fe2b20579264f5a" /><Relationship Type="http://schemas.openxmlformats.org/officeDocument/2006/relationships/slide" Target="/ppt/slides/slide3.xml" Id="Rdce6b1d84cc14764" /><Relationship Type="http://schemas.openxmlformats.org/officeDocument/2006/relationships/slide" Target="/ppt/slides/slide4.xml" Id="Rcc64c4935974432f" /><Relationship Type="http://schemas.openxmlformats.org/officeDocument/2006/relationships/slide" Target="/ppt/slides/slide5.xml" Id="R3964b478d2d04c5a" /><Relationship Type="http://schemas.openxmlformats.org/officeDocument/2006/relationships/slide" Target="/ppt/slides/slide6.xml" Id="Rc6d3bd1b34ce4c19" /><Relationship Type="http://schemas.openxmlformats.org/officeDocument/2006/relationships/slide" Target="/ppt/slides/slide7.xml" Id="Rf97a536abd19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5038c68ff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7c6d74b144ab6" /><Relationship Type="http://schemas.openxmlformats.org/officeDocument/2006/relationships/theme" Target="/ppt/slideMasters/theme/theme1.xml" Id="R2651b522c949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7c6d74b144a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de53d5a6d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1aaddacbf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9fdd4f854e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6b972ce36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03cbff27f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cc50f735d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5ba3faa7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LERANG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HOLDING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ROLF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927 854 449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