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c3d015ae9340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edb1f3214343ca"/>
  </p:sldMasterIdLst>
  <p:sldIdLst>
    <p:sldId xmlns:r="http://schemas.openxmlformats.org/officeDocument/2006/relationships" id="256" r:id="Rc3ccf0c9bb2443a0"/>
    <p:sldId xmlns:r="http://schemas.openxmlformats.org/officeDocument/2006/relationships" id="257" r:id="Rb9221ec348d847df"/>
    <p:sldId xmlns:r="http://schemas.openxmlformats.org/officeDocument/2006/relationships" id="258" r:id="R18ce5abc06144be7"/>
    <p:sldId xmlns:r="http://schemas.openxmlformats.org/officeDocument/2006/relationships" id="259" r:id="R184e8ea949cd4efd"/>
    <p:sldId xmlns:r="http://schemas.openxmlformats.org/officeDocument/2006/relationships" id="260" r:id="R3a4d7518cbcf48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db1f3214343ca" /><Relationship Type="http://schemas.openxmlformats.org/officeDocument/2006/relationships/slide" Target="/ppt/slides/slide1.xml" Id="Rc3ccf0c9bb2443a0" /><Relationship Type="http://schemas.openxmlformats.org/officeDocument/2006/relationships/slide" Target="/ppt/slides/slide2.xml" Id="Rb9221ec348d847df" /><Relationship Type="http://schemas.openxmlformats.org/officeDocument/2006/relationships/slide" Target="/ppt/slides/slide3.xml" Id="R18ce5abc06144be7" /><Relationship Type="http://schemas.openxmlformats.org/officeDocument/2006/relationships/slide" Target="/ppt/slides/slide4.xml" Id="R184e8ea949cd4efd" /><Relationship Type="http://schemas.openxmlformats.org/officeDocument/2006/relationships/slide" Target="/ppt/slides/slide5.xml" Id="R3a4d7518cbcf48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2ceb302eb47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f4cacbbf04a32" /><Relationship Type="http://schemas.openxmlformats.org/officeDocument/2006/relationships/theme" Target="/ppt/slideMasters/theme/theme1.xml" Id="Radb1036ae51144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0f4cacbbf04a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3d7d5da974d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e53c543fb47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df280f1174d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15a0f4e8e4e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e6cde945a43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BILUTLEIE - OTTA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BILUTLEIE - OTTA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BILUTLEIE - OTTA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BILUTLEIE - OTTA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BILUTLEIE - OTTA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BILUTLEIE - OTTA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927 834 243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BILUTLEIE - OTTA</a:t>
            </a:r>
          </a:p>
        </p:txBody>
      </p:sp>
    </p:spTree>
  </p:cSld>
  <p:clrMapOvr>
    <a:masterClrMapping xmlns:a="http://schemas.openxmlformats.org/drawingml/2006/main"/>
  </p:clrMapOvr>
</p:sld>
</file>