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39f2e7619746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aac6398ac643d7"/>
  </p:sldMasterIdLst>
  <p:sldIdLst>
    <p:sldId xmlns:r="http://schemas.openxmlformats.org/officeDocument/2006/relationships" id="256" r:id="R3c67ed72e6b9414f"/>
    <p:sldId xmlns:r="http://schemas.openxmlformats.org/officeDocument/2006/relationships" id="257" r:id="R472ea22bc7e84870"/>
    <p:sldId xmlns:r="http://schemas.openxmlformats.org/officeDocument/2006/relationships" id="258" r:id="R1cd760b8cb11431e"/>
    <p:sldId xmlns:r="http://schemas.openxmlformats.org/officeDocument/2006/relationships" id="259" r:id="R5d9c3b6479844b0e"/>
    <p:sldId xmlns:r="http://schemas.openxmlformats.org/officeDocument/2006/relationships" id="260" r:id="Rb2616740ef5e4765"/>
    <p:sldId xmlns:r="http://schemas.openxmlformats.org/officeDocument/2006/relationships" id="261" r:id="Rfe174927a15f4c9e"/>
    <p:sldId xmlns:r="http://schemas.openxmlformats.org/officeDocument/2006/relationships" id="262" r:id="Re5d0a34e70534f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aac6398ac643d7" /><Relationship Type="http://schemas.openxmlformats.org/officeDocument/2006/relationships/slide" Target="/ppt/slides/slide1.xml" Id="R3c67ed72e6b9414f" /><Relationship Type="http://schemas.openxmlformats.org/officeDocument/2006/relationships/slide" Target="/ppt/slides/slide2.xml" Id="R472ea22bc7e84870" /><Relationship Type="http://schemas.openxmlformats.org/officeDocument/2006/relationships/slide" Target="/ppt/slides/slide3.xml" Id="R1cd760b8cb11431e" /><Relationship Type="http://schemas.openxmlformats.org/officeDocument/2006/relationships/slide" Target="/ppt/slides/slide4.xml" Id="R5d9c3b6479844b0e" /><Relationship Type="http://schemas.openxmlformats.org/officeDocument/2006/relationships/slide" Target="/ppt/slides/slide5.xml" Id="Rb2616740ef5e4765" /><Relationship Type="http://schemas.openxmlformats.org/officeDocument/2006/relationships/slide" Target="/ppt/slides/slide6.xml" Id="Rfe174927a15f4c9e" /><Relationship Type="http://schemas.openxmlformats.org/officeDocument/2006/relationships/slide" Target="/ppt/slides/slide7.xml" Id="Re5d0a34e70534f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c63e07eb9043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ba3ee41a84755" /><Relationship Type="http://schemas.openxmlformats.org/officeDocument/2006/relationships/theme" Target="/ppt/slideMasters/theme/theme1.xml" Id="Rf58df24858a04a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9ba3ee41a847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521939a9641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8ccb5aac043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000c5306f42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c43aba49445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46d1c312541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3a39d908240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80582fb664f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C. ELI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 ELI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ELI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 ELI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 ELI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 ELI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338 074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13 870 821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14 072 065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 ELI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ELIASSEN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 ELI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Nardoskrenten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927 833 697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 ELI AS</a:t>
            </a:r>
          </a:p>
        </p:txBody>
      </p:sp>
    </p:spTree>
  </p:cSld>
  <p:clrMapOvr>
    <a:masterClrMapping xmlns:a="http://schemas.openxmlformats.org/drawingml/2006/main"/>
  </p:clrMapOvr>
</p:sld>
</file>