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089a071ad74a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18485d5624f65"/>
  </p:sldMasterIdLst>
  <p:sldIdLst>
    <p:sldId xmlns:r="http://schemas.openxmlformats.org/officeDocument/2006/relationships" id="256" r:id="R1125d81326354770"/>
    <p:sldId xmlns:r="http://schemas.openxmlformats.org/officeDocument/2006/relationships" id="257" r:id="R05f3ed9ebbca4a2a"/>
    <p:sldId xmlns:r="http://schemas.openxmlformats.org/officeDocument/2006/relationships" id="258" r:id="R75552955a93548c8"/>
    <p:sldId xmlns:r="http://schemas.openxmlformats.org/officeDocument/2006/relationships" id="259" r:id="R5420aad12a9240e3"/>
    <p:sldId xmlns:r="http://schemas.openxmlformats.org/officeDocument/2006/relationships" id="260" r:id="R02f0754b8dca4f6f"/>
    <p:sldId xmlns:r="http://schemas.openxmlformats.org/officeDocument/2006/relationships" id="261" r:id="R9cc8ba3c14744baa"/>
    <p:sldId xmlns:r="http://schemas.openxmlformats.org/officeDocument/2006/relationships" id="262" r:id="R3607097bc0c14e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18485d5624f65" /><Relationship Type="http://schemas.openxmlformats.org/officeDocument/2006/relationships/slide" Target="/ppt/slides/slide1.xml" Id="R1125d81326354770" /><Relationship Type="http://schemas.openxmlformats.org/officeDocument/2006/relationships/slide" Target="/ppt/slides/slide2.xml" Id="R05f3ed9ebbca4a2a" /><Relationship Type="http://schemas.openxmlformats.org/officeDocument/2006/relationships/slide" Target="/ppt/slides/slide3.xml" Id="R75552955a93548c8" /><Relationship Type="http://schemas.openxmlformats.org/officeDocument/2006/relationships/slide" Target="/ppt/slides/slide4.xml" Id="R5420aad12a9240e3" /><Relationship Type="http://schemas.openxmlformats.org/officeDocument/2006/relationships/slide" Target="/ppt/slides/slide5.xml" Id="R02f0754b8dca4f6f" /><Relationship Type="http://schemas.openxmlformats.org/officeDocument/2006/relationships/slide" Target="/ppt/slides/slide6.xml" Id="R9cc8ba3c14744baa" /><Relationship Type="http://schemas.openxmlformats.org/officeDocument/2006/relationships/slide" Target="/ppt/slides/slide7.xml" Id="R3607097bc0c14e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de86c15b0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1a0666f7348c1" /><Relationship Type="http://schemas.openxmlformats.org/officeDocument/2006/relationships/theme" Target="/ppt/slideMasters/theme/theme1.xml" Id="Rf68ca8ff073240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21a0666f7348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0f49668cd45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1d4c04ec746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d69dbe5544e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a4b98ae744b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a8f39b75d48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19cb338cd48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9bacb089c40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BOGEN ØYE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ØYE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2 741 411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MADS BOGEN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927 774 321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