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f53341d7b147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7edf76be444f06"/>
  </p:sldMasterIdLst>
  <p:sldIdLst>
    <p:sldId xmlns:r="http://schemas.openxmlformats.org/officeDocument/2006/relationships" id="256" r:id="R1351202e54e8405c"/>
    <p:sldId xmlns:r="http://schemas.openxmlformats.org/officeDocument/2006/relationships" id="257" r:id="R60069e9d743249e6"/>
    <p:sldId xmlns:r="http://schemas.openxmlformats.org/officeDocument/2006/relationships" id="258" r:id="R3458d1b9f77e45b8"/>
    <p:sldId xmlns:r="http://schemas.openxmlformats.org/officeDocument/2006/relationships" id="259" r:id="R424d7db989914588"/>
    <p:sldId xmlns:r="http://schemas.openxmlformats.org/officeDocument/2006/relationships" id="260" r:id="R48021b75cf6f4254"/>
    <p:sldId xmlns:r="http://schemas.openxmlformats.org/officeDocument/2006/relationships" id="261" r:id="R293a739f4d0a4a32"/>
    <p:sldId xmlns:r="http://schemas.openxmlformats.org/officeDocument/2006/relationships" id="262" r:id="R33a2274cdbf54c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7edf76be444f06" /><Relationship Type="http://schemas.openxmlformats.org/officeDocument/2006/relationships/slide" Target="/ppt/slides/slide1.xml" Id="R1351202e54e8405c" /><Relationship Type="http://schemas.openxmlformats.org/officeDocument/2006/relationships/slide" Target="/ppt/slides/slide2.xml" Id="R60069e9d743249e6" /><Relationship Type="http://schemas.openxmlformats.org/officeDocument/2006/relationships/slide" Target="/ppt/slides/slide3.xml" Id="R3458d1b9f77e45b8" /><Relationship Type="http://schemas.openxmlformats.org/officeDocument/2006/relationships/slide" Target="/ppt/slides/slide4.xml" Id="R424d7db989914588" /><Relationship Type="http://schemas.openxmlformats.org/officeDocument/2006/relationships/slide" Target="/ppt/slides/slide5.xml" Id="R48021b75cf6f4254" /><Relationship Type="http://schemas.openxmlformats.org/officeDocument/2006/relationships/slide" Target="/ppt/slides/slide6.xml" Id="R293a739f4d0a4a32" /><Relationship Type="http://schemas.openxmlformats.org/officeDocument/2006/relationships/slide" Target="/ppt/slides/slide7.xml" Id="R33a2274cdbf54c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1440379cff45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bb734fc4842dd" /><Relationship Type="http://schemas.openxmlformats.org/officeDocument/2006/relationships/theme" Target="/ppt/slideMasters/theme/theme1.xml" Id="R254b50211bd34e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9bb734fc4842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9505861e54f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01787d45a4f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c3988e8f844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21fd14da749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8b58d7b2540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db58a4ca245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5736a22bb4e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G. HAGEN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 HAGEN AS ble etablert [år] og holder til i Hammerfest.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33 155 082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−4 119 394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−6 741 080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40 106 065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74 691 657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 HAGEN HOLDING AS  –  91,6 %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TORALV GUNDER  –  5,7 %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TORALV GUNDER  –  2,7 %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9600 Hammerfest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42 79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ghagen@ghagen.no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927 764 458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