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f433f17413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fa1964ed334e9a"/>
  </p:sldMasterIdLst>
  <p:sldIdLst>
    <p:sldId xmlns:r="http://schemas.openxmlformats.org/officeDocument/2006/relationships" id="256" r:id="R026e0017df5547f3"/>
    <p:sldId xmlns:r="http://schemas.openxmlformats.org/officeDocument/2006/relationships" id="257" r:id="R9023d0c30fde4569"/>
    <p:sldId xmlns:r="http://schemas.openxmlformats.org/officeDocument/2006/relationships" id="258" r:id="R695e148943f64efb"/>
    <p:sldId xmlns:r="http://schemas.openxmlformats.org/officeDocument/2006/relationships" id="259" r:id="R319aedf6a4074ca0"/>
    <p:sldId xmlns:r="http://schemas.openxmlformats.org/officeDocument/2006/relationships" id="260" r:id="R973cbcbf01764a0a"/>
    <p:sldId xmlns:r="http://schemas.openxmlformats.org/officeDocument/2006/relationships" id="261" r:id="R456410d5594446f0"/>
    <p:sldId xmlns:r="http://schemas.openxmlformats.org/officeDocument/2006/relationships" id="262" r:id="R48e48b52bcc04c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a1964ed334e9a" /><Relationship Type="http://schemas.openxmlformats.org/officeDocument/2006/relationships/slide" Target="/ppt/slides/slide1.xml" Id="R026e0017df5547f3" /><Relationship Type="http://schemas.openxmlformats.org/officeDocument/2006/relationships/slide" Target="/ppt/slides/slide2.xml" Id="R9023d0c30fde4569" /><Relationship Type="http://schemas.openxmlformats.org/officeDocument/2006/relationships/slide" Target="/ppt/slides/slide3.xml" Id="R695e148943f64efb" /><Relationship Type="http://schemas.openxmlformats.org/officeDocument/2006/relationships/slide" Target="/ppt/slides/slide4.xml" Id="R319aedf6a4074ca0" /><Relationship Type="http://schemas.openxmlformats.org/officeDocument/2006/relationships/slide" Target="/ppt/slides/slide5.xml" Id="R973cbcbf01764a0a" /><Relationship Type="http://schemas.openxmlformats.org/officeDocument/2006/relationships/slide" Target="/ppt/slides/slide6.xml" Id="R456410d5594446f0" /><Relationship Type="http://schemas.openxmlformats.org/officeDocument/2006/relationships/slide" Target="/ppt/slides/slide7.xml" Id="R48e48b52bcc04c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2aeda690b4d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0fe3c179c4b7e" /><Relationship Type="http://schemas.openxmlformats.org/officeDocument/2006/relationships/theme" Target="/ppt/slideMasters/theme/theme1.xml" Id="R32c3ac9141d348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0fe3c179c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00e891389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eb4fedeb6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da3bdc2c2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ad2f8b253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0ca52f22b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15e0e34f74d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c404423e2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VENGA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NORWAY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4 138 535 000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4 139 358 000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FINANCE SARL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