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06313f43b6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3b3209d5e4b9e"/>
  </p:sldMasterIdLst>
  <p:sldIdLst>
    <p:sldId xmlns:r="http://schemas.openxmlformats.org/officeDocument/2006/relationships" id="256" r:id="Ra31f483925c24443"/>
    <p:sldId xmlns:r="http://schemas.openxmlformats.org/officeDocument/2006/relationships" id="257" r:id="R660cf9297f604e45"/>
    <p:sldId xmlns:r="http://schemas.openxmlformats.org/officeDocument/2006/relationships" id="258" r:id="R9227b744822c48a0"/>
    <p:sldId xmlns:r="http://schemas.openxmlformats.org/officeDocument/2006/relationships" id="259" r:id="R76ac1b0afddf4016"/>
    <p:sldId xmlns:r="http://schemas.openxmlformats.org/officeDocument/2006/relationships" id="260" r:id="R52109b0bb4e5455d"/>
    <p:sldId xmlns:r="http://schemas.openxmlformats.org/officeDocument/2006/relationships" id="261" r:id="Ref6ba90e24304ec5"/>
    <p:sldId xmlns:r="http://schemas.openxmlformats.org/officeDocument/2006/relationships" id="262" r:id="R36026aa13c51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3b3209d5e4b9e" /><Relationship Type="http://schemas.openxmlformats.org/officeDocument/2006/relationships/slide" Target="/ppt/slides/slide1.xml" Id="Ra31f483925c24443" /><Relationship Type="http://schemas.openxmlformats.org/officeDocument/2006/relationships/slide" Target="/ppt/slides/slide2.xml" Id="R660cf9297f604e45" /><Relationship Type="http://schemas.openxmlformats.org/officeDocument/2006/relationships/slide" Target="/ppt/slides/slide3.xml" Id="R9227b744822c48a0" /><Relationship Type="http://schemas.openxmlformats.org/officeDocument/2006/relationships/slide" Target="/ppt/slides/slide4.xml" Id="R76ac1b0afddf4016" /><Relationship Type="http://schemas.openxmlformats.org/officeDocument/2006/relationships/slide" Target="/ppt/slides/slide5.xml" Id="R52109b0bb4e5455d" /><Relationship Type="http://schemas.openxmlformats.org/officeDocument/2006/relationships/slide" Target="/ppt/slides/slide6.xml" Id="Ref6ba90e24304ec5" /><Relationship Type="http://schemas.openxmlformats.org/officeDocument/2006/relationships/slide" Target="/ppt/slides/slide7.xml" Id="R36026aa13c51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6f6d6672e49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9ccee43d947bd" /><Relationship Type="http://schemas.openxmlformats.org/officeDocument/2006/relationships/theme" Target="/ppt/slideMasters/theme/theme1.xml" Id="Rae6aff5227b0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89ccee43d947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cfb500397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c8b3af79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0195cb84b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465dd67074c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da6d92a1543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fa310a0f341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3ff5e4c5f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JOHN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Svartlia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