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f4d2e5fea546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419d326e2347d7"/>
  </p:sldMasterIdLst>
  <p:sldIdLst>
    <p:sldId xmlns:r="http://schemas.openxmlformats.org/officeDocument/2006/relationships" id="256" r:id="R91af27113f654f19"/>
    <p:sldId xmlns:r="http://schemas.openxmlformats.org/officeDocument/2006/relationships" id="257" r:id="Rd9f226f44af743ec"/>
    <p:sldId xmlns:r="http://schemas.openxmlformats.org/officeDocument/2006/relationships" id="258" r:id="R368115b3666745a7"/>
    <p:sldId xmlns:r="http://schemas.openxmlformats.org/officeDocument/2006/relationships" id="259" r:id="R944e3c7047324fde"/>
    <p:sldId xmlns:r="http://schemas.openxmlformats.org/officeDocument/2006/relationships" id="260" r:id="R883ffc1a9f5f4bda"/>
    <p:sldId xmlns:r="http://schemas.openxmlformats.org/officeDocument/2006/relationships" id="261" r:id="R90db0af0c55c43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419d326e2347d7" /><Relationship Type="http://schemas.openxmlformats.org/officeDocument/2006/relationships/slide" Target="/ppt/slides/slide1.xml" Id="R91af27113f654f19" /><Relationship Type="http://schemas.openxmlformats.org/officeDocument/2006/relationships/slide" Target="/ppt/slides/slide2.xml" Id="Rd9f226f44af743ec" /><Relationship Type="http://schemas.openxmlformats.org/officeDocument/2006/relationships/slide" Target="/ppt/slides/slide3.xml" Id="R368115b3666745a7" /><Relationship Type="http://schemas.openxmlformats.org/officeDocument/2006/relationships/slide" Target="/ppt/slides/slide4.xml" Id="R944e3c7047324fde" /><Relationship Type="http://schemas.openxmlformats.org/officeDocument/2006/relationships/slide" Target="/ppt/slides/slide5.xml" Id="R883ffc1a9f5f4bda" /><Relationship Type="http://schemas.openxmlformats.org/officeDocument/2006/relationships/slide" Target="/ppt/slides/slide6.xml" Id="R90db0af0c55c43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438616720b4d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9653dac6148df" /><Relationship Type="http://schemas.openxmlformats.org/officeDocument/2006/relationships/theme" Target="/ppt/slideMasters/theme/theme1.xml" Id="R0c4df5752ff54a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49653dac6148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d7b9457ef4c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665d0c7c740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d0a528ce843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b77f7a41c45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22c17c5c64f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ff153578f4c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FELLESFISK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FELLESFISK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247 625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634 513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712 016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927 723 913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