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74381742194c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637a2d1aa746de"/>
  </p:sldMasterIdLst>
  <p:sldIdLst>
    <p:sldId xmlns:r="http://schemas.openxmlformats.org/officeDocument/2006/relationships" id="256" r:id="Re0b72fafc4714e80"/>
    <p:sldId xmlns:r="http://schemas.openxmlformats.org/officeDocument/2006/relationships" id="257" r:id="Rc559a35146544ceb"/>
    <p:sldId xmlns:r="http://schemas.openxmlformats.org/officeDocument/2006/relationships" id="258" r:id="R866f9f2ccf8f4951"/>
    <p:sldId xmlns:r="http://schemas.openxmlformats.org/officeDocument/2006/relationships" id="259" r:id="Rcfb4aae1d63c4bc7"/>
    <p:sldId xmlns:r="http://schemas.openxmlformats.org/officeDocument/2006/relationships" id="260" r:id="R4d27f17da0a14101"/>
    <p:sldId xmlns:r="http://schemas.openxmlformats.org/officeDocument/2006/relationships" id="261" r:id="R9fd60b1e98d847cd"/>
    <p:sldId xmlns:r="http://schemas.openxmlformats.org/officeDocument/2006/relationships" id="262" r:id="R72e1f867761744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637a2d1aa746de" /><Relationship Type="http://schemas.openxmlformats.org/officeDocument/2006/relationships/slide" Target="/ppt/slides/slide1.xml" Id="Re0b72fafc4714e80" /><Relationship Type="http://schemas.openxmlformats.org/officeDocument/2006/relationships/slide" Target="/ppt/slides/slide2.xml" Id="Rc559a35146544ceb" /><Relationship Type="http://schemas.openxmlformats.org/officeDocument/2006/relationships/slide" Target="/ppt/slides/slide3.xml" Id="R866f9f2ccf8f4951" /><Relationship Type="http://schemas.openxmlformats.org/officeDocument/2006/relationships/slide" Target="/ppt/slides/slide4.xml" Id="Rcfb4aae1d63c4bc7" /><Relationship Type="http://schemas.openxmlformats.org/officeDocument/2006/relationships/slide" Target="/ppt/slides/slide5.xml" Id="R4d27f17da0a14101" /><Relationship Type="http://schemas.openxmlformats.org/officeDocument/2006/relationships/slide" Target="/ppt/slides/slide6.xml" Id="R9fd60b1e98d847cd" /><Relationship Type="http://schemas.openxmlformats.org/officeDocument/2006/relationships/slide" Target="/ppt/slides/slide7.xml" Id="R72e1f867761744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729c80784e46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7ed388865e4193" /><Relationship Type="http://schemas.openxmlformats.org/officeDocument/2006/relationships/theme" Target="/ppt/slideMasters/theme/theme1.xml" Id="R4a4c04793ca84a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7ed388865e41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9bc7bad9cc46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b03303c0b84f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401850606641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699079b4a342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374d4c7a6e4d6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df1bc5786f400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76163579294c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COM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−20 478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673 522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673 768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2 010 018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MARTINSEN CHRISTOPHER 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Christopher Martinsen, Skedsmogata 15C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0655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927 709 147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 HOLDING AS</a:t>
            </a:r>
          </a:p>
        </p:txBody>
      </p:sp>
    </p:spTree>
  </p:cSld>
  <p:clrMapOvr>
    <a:masterClrMapping xmlns:a="http://schemas.openxmlformats.org/drawingml/2006/main"/>
  </p:clrMapOvr>
</p:sld>
</file>