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c2f04f6865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6a71345a84de8"/>
  </p:sldMasterIdLst>
  <p:sldIdLst>
    <p:sldId xmlns:r="http://schemas.openxmlformats.org/officeDocument/2006/relationships" id="256" r:id="Rbdfa2ff2c8a94f6b"/>
    <p:sldId xmlns:r="http://schemas.openxmlformats.org/officeDocument/2006/relationships" id="257" r:id="Rf4b62e169ccc413f"/>
    <p:sldId xmlns:r="http://schemas.openxmlformats.org/officeDocument/2006/relationships" id="258" r:id="R11969b49505f48d7"/>
    <p:sldId xmlns:r="http://schemas.openxmlformats.org/officeDocument/2006/relationships" id="259" r:id="R83d2cf34b44c4333"/>
    <p:sldId xmlns:r="http://schemas.openxmlformats.org/officeDocument/2006/relationships" id="260" r:id="R32d5581044754e43"/>
    <p:sldId xmlns:r="http://schemas.openxmlformats.org/officeDocument/2006/relationships" id="261" r:id="R8be917fbb2924f10"/>
    <p:sldId xmlns:r="http://schemas.openxmlformats.org/officeDocument/2006/relationships" id="262" r:id="Rc5816aaebd4e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6a71345a84de8" /><Relationship Type="http://schemas.openxmlformats.org/officeDocument/2006/relationships/slide" Target="/ppt/slides/slide1.xml" Id="Rbdfa2ff2c8a94f6b" /><Relationship Type="http://schemas.openxmlformats.org/officeDocument/2006/relationships/slide" Target="/ppt/slides/slide2.xml" Id="Rf4b62e169ccc413f" /><Relationship Type="http://schemas.openxmlformats.org/officeDocument/2006/relationships/slide" Target="/ppt/slides/slide3.xml" Id="R11969b49505f48d7" /><Relationship Type="http://schemas.openxmlformats.org/officeDocument/2006/relationships/slide" Target="/ppt/slides/slide4.xml" Id="R83d2cf34b44c4333" /><Relationship Type="http://schemas.openxmlformats.org/officeDocument/2006/relationships/slide" Target="/ppt/slides/slide5.xml" Id="R32d5581044754e43" /><Relationship Type="http://schemas.openxmlformats.org/officeDocument/2006/relationships/slide" Target="/ppt/slides/slide6.xml" Id="R8be917fbb2924f10" /><Relationship Type="http://schemas.openxmlformats.org/officeDocument/2006/relationships/slide" Target="/ppt/slides/slide7.xml" Id="Rc5816aaebd4e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184c44792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5d0af048448b" /><Relationship Type="http://schemas.openxmlformats.org/officeDocument/2006/relationships/theme" Target="/ppt/slideMasters/theme/theme1.xml" Id="R25ef97a929d34f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95d0af048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57769021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71aa8d5df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e9f0cc27d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7d3d16718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78535d254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e819df624f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264999a7e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