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154d4feff42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c8458992424e06"/>
  </p:sldMasterIdLst>
  <p:sldIdLst>
    <p:sldId xmlns:r="http://schemas.openxmlformats.org/officeDocument/2006/relationships" id="256" r:id="R3fe873a7bee84f3f"/>
    <p:sldId xmlns:r="http://schemas.openxmlformats.org/officeDocument/2006/relationships" id="257" r:id="Ra407fa2776a24e71"/>
    <p:sldId xmlns:r="http://schemas.openxmlformats.org/officeDocument/2006/relationships" id="258" r:id="R942f656437854f6c"/>
    <p:sldId xmlns:r="http://schemas.openxmlformats.org/officeDocument/2006/relationships" id="259" r:id="Rad188b223dc44110"/>
    <p:sldId xmlns:r="http://schemas.openxmlformats.org/officeDocument/2006/relationships" id="260" r:id="Re050fce6486d49f1"/>
    <p:sldId xmlns:r="http://schemas.openxmlformats.org/officeDocument/2006/relationships" id="261" r:id="R89b9f2491b35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8458992424e06" /><Relationship Type="http://schemas.openxmlformats.org/officeDocument/2006/relationships/slide" Target="/ppt/slides/slide1.xml" Id="R3fe873a7bee84f3f" /><Relationship Type="http://schemas.openxmlformats.org/officeDocument/2006/relationships/slide" Target="/ppt/slides/slide2.xml" Id="Ra407fa2776a24e71" /><Relationship Type="http://schemas.openxmlformats.org/officeDocument/2006/relationships/slide" Target="/ppt/slides/slide3.xml" Id="R942f656437854f6c" /><Relationship Type="http://schemas.openxmlformats.org/officeDocument/2006/relationships/slide" Target="/ppt/slides/slide4.xml" Id="Rad188b223dc44110" /><Relationship Type="http://schemas.openxmlformats.org/officeDocument/2006/relationships/slide" Target="/ppt/slides/slide5.xml" Id="Re050fce6486d49f1" /><Relationship Type="http://schemas.openxmlformats.org/officeDocument/2006/relationships/slide" Target="/ppt/slides/slide6.xml" Id="R89b9f2491b35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9f67757ee4d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a14ffbded4a0f" /><Relationship Type="http://schemas.openxmlformats.org/officeDocument/2006/relationships/theme" Target="/ppt/slideMasters/theme/theme1.xml" Id="Rb84ae5aa0df7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a14ffbded4a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711d32c33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ae1562c8441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6f831e84045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0dd8df0f84e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ded257bec4b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2f062fb1a4f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