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5cba6cdab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78e4322df48f3"/>
  </p:sldMasterIdLst>
  <p:sldIdLst>
    <p:sldId xmlns:r="http://schemas.openxmlformats.org/officeDocument/2006/relationships" id="256" r:id="Rb60de933106e4543"/>
    <p:sldId xmlns:r="http://schemas.openxmlformats.org/officeDocument/2006/relationships" id="257" r:id="Ra15a613ded45490e"/>
    <p:sldId xmlns:r="http://schemas.openxmlformats.org/officeDocument/2006/relationships" id="258" r:id="Rffcb567e740e4a98"/>
    <p:sldId xmlns:r="http://schemas.openxmlformats.org/officeDocument/2006/relationships" id="259" r:id="R6eec6d3ac5b345f3"/>
    <p:sldId xmlns:r="http://schemas.openxmlformats.org/officeDocument/2006/relationships" id="260" r:id="R4c9a23b7a7ec49cf"/>
    <p:sldId xmlns:r="http://schemas.openxmlformats.org/officeDocument/2006/relationships" id="261" r:id="R101321b511e0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78e4322df48f3" /><Relationship Type="http://schemas.openxmlformats.org/officeDocument/2006/relationships/slide" Target="/ppt/slides/slide1.xml" Id="Rb60de933106e4543" /><Relationship Type="http://schemas.openxmlformats.org/officeDocument/2006/relationships/slide" Target="/ppt/slides/slide2.xml" Id="Ra15a613ded45490e" /><Relationship Type="http://schemas.openxmlformats.org/officeDocument/2006/relationships/slide" Target="/ppt/slides/slide3.xml" Id="Rffcb567e740e4a98" /><Relationship Type="http://schemas.openxmlformats.org/officeDocument/2006/relationships/slide" Target="/ppt/slides/slide4.xml" Id="R6eec6d3ac5b345f3" /><Relationship Type="http://schemas.openxmlformats.org/officeDocument/2006/relationships/slide" Target="/ppt/slides/slide5.xml" Id="R4c9a23b7a7ec49cf" /><Relationship Type="http://schemas.openxmlformats.org/officeDocument/2006/relationships/slide" Target="/ppt/slides/slide6.xml" Id="R101321b511e0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716d0e5dc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6dbbd69f843be" /><Relationship Type="http://schemas.openxmlformats.org/officeDocument/2006/relationships/theme" Target="/ppt/slideMasters/theme/theme1.xml" Id="R5688b1a29f884e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6dbbd69f8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9af9731d8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e8421b9d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3c80a83d5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51741c55f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d1f50953b46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47c3038a9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