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cbe59363b5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acfa53b504a33"/>
  </p:sldMasterIdLst>
  <p:sldIdLst>
    <p:sldId xmlns:r="http://schemas.openxmlformats.org/officeDocument/2006/relationships" id="256" r:id="R637daa5cceda480d"/>
    <p:sldId xmlns:r="http://schemas.openxmlformats.org/officeDocument/2006/relationships" id="257" r:id="Rf5c5badbb5be4821"/>
    <p:sldId xmlns:r="http://schemas.openxmlformats.org/officeDocument/2006/relationships" id="258" r:id="Rcf60722cd24d4e48"/>
    <p:sldId xmlns:r="http://schemas.openxmlformats.org/officeDocument/2006/relationships" id="259" r:id="Re6b4b11976ec4498"/>
    <p:sldId xmlns:r="http://schemas.openxmlformats.org/officeDocument/2006/relationships" id="260" r:id="Rf38e67dab6bb46f2"/>
    <p:sldId xmlns:r="http://schemas.openxmlformats.org/officeDocument/2006/relationships" id="261" r:id="R637f9934b6d24d2f"/>
    <p:sldId xmlns:r="http://schemas.openxmlformats.org/officeDocument/2006/relationships" id="262" r:id="R09e3c412f74049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acfa53b504a33" /><Relationship Type="http://schemas.openxmlformats.org/officeDocument/2006/relationships/slide" Target="/ppt/slides/slide1.xml" Id="R637daa5cceda480d" /><Relationship Type="http://schemas.openxmlformats.org/officeDocument/2006/relationships/slide" Target="/ppt/slides/slide2.xml" Id="Rf5c5badbb5be4821" /><Relationship Type="http://schemas.openxmlformats.org/officeDocument/2006/relationships/slide" Target="/ppt/slides/slide3.xml" Id="Rcf60722cd24d4e48" /><Relationship Type="http://schemas.openxmlformats.org/officeDocument/2006/relationships/slide" Target="/ppt/slides/slide4.xml" Id="Re6b4b11976ec4498" /><Relationship Type="http://schemas.openxmlformats.org/officeDocument/2006/relationships/slide" Target="/ppt/slides/slide5.xml" Id="Rf38e67dab6bb46f2" /><Relationship Type="http://schemas.openxmlformats.org/officeDocument/2006/relationships/slide" Target="/ppt/slides/slide6.xml" Id="R637f9934b6d24d2f" /><Relationship Type="http://schemas.openxmlformats.org/officeDocument/2006/relationships/slide" Target="/ppt/slides/slide7.xml" Id="R09e3c412f74049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bbb6733d94d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c4c9ad3b14c10" /><Relationship Type="http://schemas.openxmlformats.org/officeDocument/2006/relationships/theme" Target="/ppt/slideMasters/theme/theme1.xml" Id="Rb94c1e2681584c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bc4c9ad3b14c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86fe38c8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d71299d394b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6cf2ac449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9a8213ae24d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12a38195a4d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7099ed081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48653f36b4a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 JANSEN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JANSEN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350 006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GRAN-JANSEN IDA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PULLMAN MANAGEMENT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Bråtenalléen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927 633 728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JANSEN AS</a:t>
            </a:r>
          </a:p>
        </p:txBody>
      </p:sp>
    </p:spTree>
  </p:cSld>
  <p:clrMapOvr>
    <a:masterClrMapping xmlns:a="http://schemas.openxmlformats.org/drawingml/2006/main"/>
  </p:clrMapOvr>
</p:sld>
</file>