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0ba1afe71f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1a24f012a445f7"/>
  </p:sldMasterIdLst>
  <p:sldIdLst>
    <p:sldId xmlns:r="http://schemas.openxmlformats.org/officeDocument/2006/relationships" id="256" r:id="R041c3ec870f74713"/>
    <p:sldId xmlns:r="http://schemas.openxmlformats.org/officeDocument/2006/relationships" id="257" r:id="R4404c97495a446c6"/>
    <p:sldId xmlns:r="http://schemas.openxmlformats.org/officeDocument/2006/relationships" id="258" r:id="R90d059b454734a46"/>
    <p:sldId xmlns:r="http://schemas.openxmlformats.org/officeDocument/2006/relationships" id="259" r:id="R928d7e76d6324206"/>
    <p:sldId xmlns:r="http://schemas.openxmlformats.org/officeDocument/2006/relationships" id="260" r:id="R6beaddb39d684f19"/>
    <p:sldId xmlns:r="http://schemas.openxmlformats.org/officeDocument/2006/relationships" id="261" r:id="R88ac709b7bf3492f"/>
    <p:sldId xmlns:r="http://schemas.openxmlformats.org/officeDocument/2006/relationships" id="262" r:id="R3054d8baf7f542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a24f012a445f7" /><Relationship Type="http://schemas.openxmlformats.org/officeDocument/2006/relationships/slide" Target="/ppt/slides/slide1.xml" Id="R041c3ec870f74713" /><Relationship Type="http://schemas.openxmlformats.org/officeDocument/2006/relationships/slide" Target="/ppt/slides/slide2.xml" Id="R4404c97495a446c6" /><Relationship Type="http://schemas.openxmlformats.org/officeDocument/2006/relationships/slide" Target="/ppt/slides/slide3.xml" Id="R90d059b454734a46" /><Relationship Type="http://schemas.openxmlformats.org/officeDocument/2006/relationships/slide" Target="/ppt/slides/slide4.xml" Id="R928d7e76d6324206" /><Relationship Type="http://schemas.openxmlformats.org/officeDocument/2006/relationships/slide" Target="/ppt/slides/slide5.xml" Id="R6beaddb39d684f19" /><Relationship Type="http://schemas.openxmlformats.org/officeDocument/2006/relationships/slide" Target="/ppt/slides/slide6.xml" Id="R88ac709b7bf3492f" /><Relationship Type="http://schemas.openxmlformats.org/officeDocument/2006/relationships/slide" Target="/ppt/slides/slide7.xml" Id="R3054d8baf7f542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6f78422da40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d9016158f44d2" /><Relationship Type="http://schemas.openxmlformats.org/officeDocument/2006/relationships/theme" Target="/ppt/slideMasters/theme/theme1.xml" Id="R57bfa3b98c39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9d9016158f44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2adef025645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2cc4a177041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22405207b4a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109b0f05b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b6cfd91c646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b4f3e4e1643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3f74b662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