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970cd7865347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8e3923ed154427"/>
  </p:sldMasterIdLst>
  <p:sldIdLst>
    <p:sldId xmlns:r="http://schemas.openxmlformats.org/officeDocument/2006/relationships" id="256" r:id="R66f3460447914cd6"/>
    <p:sldId xmlns:r="http://schemas.openxmlformats.org/officeDocument/2006/relationships" id="257" r:id="R82bfe16e5efd4783"/>
    <p:sldId xmlns:r="http://schemas.openxmlformats.org/officeDocument/2006/relationships" id="258" r:id="Re18be2cae4334ed4"/>
    <p:sldId xmlns:r="http://schemas.openxmlformats.org/officeDocument/2006/relationships" id="259" r:id="Rdafd371c6814412f"/>
    <p:sldId xmlns:r="http://schemas.openxmlformats.org/officeDocument/2006/relationships" id="260" r:id="R1eadf856884e4d0c"/>
    <p:sldId xmlns:r="http://schemas.openxmlformats.org/officeDocument/2006/relationships" id="261" r:id="R20a4e910446b40ba"/>
    <p:sldId xmlns:r="http://schemas.openxmlformats.org/officeDocument/2006/relationships" id="262" r:id="Rb7e5f4a5fc1444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8e3923ed154427" /><Relationship Type="http://schemas.openxmlformats.org/officeDocument/2006/relationships/slide" Target="/ppt/slides/slide1.xml" Id="R66f3460447914cd6" /><Relationship Type="http://schemas.openxmlformats.org/officeDocument/2006/relationships/slide" Target="/ppt/slides/slide2.xml" Id="R82bfe16e5efd4783" /><Relationship Type="http://schemas.openxmlformats.org/officeDocument/2006/relationships/slide" Target="/ppt/slides/slide3.xml" Id="Re18be2cae4334ed4" /><Relationship Type="http://schemas.openxmlformats.org/officeDocument/2006/relationships/slide" Target="/ppt/slides/slide4.xml" Id="Rdafd371c6814412f" /><Relationship Type="http://schemas.openxmlformats.org/officeDocument/2006/relationships/slide" Target="/ppt/slides/slide5.xml" Id="R1eadf856884e4d0c" /><Relationship Type="http://schemas.openxmlformats.org/officeDocument/2006/relationships/slide" Target="/ppt/slides/slide6.xml" Id="R20a4e910446b40ba" /><Relationship Type="http://schemas.openxmlformats.org/officeDocument/2006/relationships/slide" Target="/ppt/slides/slide7.xml" Id="Rb7e5f4a5fc1444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24adaf8f447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25c866b9d42fa" /><Relationship Type="http://schemas.openxmlformats.org/officeDocument/2006/relationships/theme" Target="/ppt/slideMasters/theme/theme1.xml" Id="Rde64ee8595e94f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625c866b9d42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1c34008f143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13c507e634f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d5e7e7c1947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29ae935854a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a8fa2962044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4fcbf5ac649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725b8cc0f4f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MEKJARVIK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 4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624 623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13 203 585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SØRHEIM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JEKTEBERG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STAR OFFSHORE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STRAEN RÅDGIVNING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4072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