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e81fb5d7164b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88f9c5eb8541d3"/>
  </p:sldMasterIdLst>
  <p:sldIdLst>
    <p:sldId xmlns:r="http://schemas.openxmlformats.org/officeDocument/2006/relationships" id="256" r:id="R26a7151a71d44c6e"/>
    <p:sldId xmlns:r="http://schemas.openxmlformats.org/officeDocument/2006/relationships" id="257" r:id="R65dc7df9f1ff4141"/>
    <p:sldId xmlns:r="http://schemas.openxmlformats.org/officeDocument/2006/relationships" id="258" r:id="R29a25ba90b4644cf"/>
    <p:sldId xmlns:r="http://schemas.openxmlformats.org/officeDocument/2006/relationships" id="259" r:id="R60f8d41a134048b1"/>
    <p:sldId xmlns:r="http://schemas.openxmlformats.org/officeDocument/2006/relationships" id="260" r:id="R5abbe840d3254299"/>
    <p:sldId xmlns:r="http://schemas.openxmlformats.org/officeDocument/2006/relationships" id="261" r:id="Ra05cec6a660d4d2a"/>
    <p:sldId xmlns:r="http://schemas.openxmlformats.org/officeDocument/2006/relationships" id="262" r:id="Rc4cd444e655041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88f9c5eb8541d3" /><Relationship Type="http://schemas.openxmlformats.org/officeDocument/2006/relationships/slide" Target="/ppt/slides/slide1.xml" Id="R26a7151a71d44c6e" /><Relationship Type="http://schemas.openxmlformats.org/officeDocument/2006/relationships/slide" Target="/ppt/slides/slide2.xml" Id="R65dc7df9f1ff4141" /><Relationship Type="http://schemas.openxmlformats.org/officeDocument/2006/relationships/slide" Target="/ppt/slides/slide3.xml" Id="R29a25ba90b4644cf" /><Relationship Type="http://schemas.openxmlformats.org/officeDocument/2006/relationships/slide" Target="/ppt/slides/slide4.xml" Id="R60f8d41a134048b1" /><Relationship Type="http://schemas.openxmlformats.org/officeDocument/2006/relationships/slide" Target="/ppt/slides/slide5.xml" Id="R5abbe840d3254299" /><Relationship Type="http://schemas.openxmlformats.org/officeDocument/2006/relationships/slide" Target="/ppt/slides/slide6.xml" Id="Ra05cec6a660d4d2a" /><Relationship Type="http://schemas.openxmlformats.org/officeDocument/2006/relationships/slide" Target="/ppt/slides/slide7.xml" Id="Rc4cd444e655041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699e57dd24d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e2e89a5064b0e" /><Relationship Type="http://schemas.openxmlformats.org/officeDocument/2006/relationships/theme" Target="/ppt/slideMasters/theme/theme1.xml" Id="R19d8ecd978de45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4e2e89a5064b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4f38e113c46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22f8049fb48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12ea1d2d5b46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d710f1bad143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6a9f5431149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1da14e80549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83b0ebc7249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JSK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JSK HOLDING AS ble etablert [år] og holder til i Oppdal.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642 810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688 679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SNEVE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Slepphaugen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7340 Oppdal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927 520 109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JSK HOLDING AS</a:t>
            </a:r>
          </a:p>
        </p:txBody>
      </p:sp>
    </p:spTree>
  </p:cSld>
  <p:clrMapOvr>
    <a:masterClrMapping xmlns:a="http://schemas.openxmlformats.org/drawingml/2006/main"/>
  </p:clrMapOvr>
</p:sld>
</file>